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9" r:id="rId2"/>
    <p:sldId id="260" r:id="rId3"/>
    <p:sldId id="261" r:id="rId4"/>
    <p:sldId id="262" r:id="rId5"/>
    <p:sldId id="263" r:id="rId6"/>
    <p:sldId id="264" r:id="rId7"/>
  </p:sldIdLst>
  <p:sldSz cx="6858000" cy="9906000" type="A4"/>
  <p:notesSz cx="7053263" cy="1018698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48" d="100"/>
          <a:sy n="48" d="100"/>
        </p:scale>
        <p:origin x="230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7773B-23A1-4969-99BC-0BAB538FB83D}" type="datetimeFigureOut">
              <a:rPr lang="en-GB" smtClean="0"/>
              <a:t>17/03/2019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909D6-C6CA-4611-A09D-EBE55BDC7F7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3685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7773B-23A1-4969-99BC-0BAB538FB83D}" type="datetimeFigureOut">
              <a:rPr lang="en-GB" smtClean="0"/>
              <a:t>17/03/2019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909D6-C6CA-4611-A09D-EBE55BDC7F7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36606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7773B-23A1-4969-99BC-0BAB538FB83D}" type="datetimeFigureOut">
              <a:rPr lang="en-GB" smtClean="0"/>
              <a:t>17/03/2019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909D6-C6CA-4611-A09D-EBE55BDC7F7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53848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7773B-23A1-4969-99BC-0BAB538FB83D}" type="datetimeFigureOut">
              <a:rPr lang="en-GB" smtClean="0"/>
              <a:t>17/03/2019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909D6-C6CA-4611-A09D-EBE55BDC7F7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26678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7773B-23A1-4969-99BC-0BAB538FB83D}" type="datetimeFigureOut">
              <a:rPr lang="en-GB" smtClean="0"/>
              <a:t>17/03/2019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909D6-C6CA-4611-A09D-EBE55BDC7F7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19387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7773B-23A1-4969-99BC-0BAB538FB83D}" type="datetimeFigureOut">
              <a:rPr lang="en-GB" smtClean="0"/>
              <a:t>17/03/2019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909D6-C6CA-4611-A09D-EBE55BDC7F7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40213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7773B-23A1-4969-99BC-0BAB538FB83D}" type="datetimeFigureOut">
              <a:rPr lang="en-GB" smtClean="0"/>
              <a:t>17/03/2019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909D6-C6CA-4611-A09D-EBE55BDC7F7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60737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7773B-23A1-4969-99BC-0BAB538FB83D}" type="datetimeFigureOut">
              <a:rPr lang="en-GB" smtClean="0"/>
              <a:t>17/03/2019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909D6-C6CA-4611-A09D-EBE55BDC7F7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72745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7773B-23A1-4969-99BC-0BAB538FB83D}" type="datetimeFigureOut">
              <a:rPr lang="en-GB" smtClean="0"/>
              <a:t>17/03/2019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909D6-C6CA-4611-A09D-EBE55BDC7F7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9948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7773B-23A1-4969-99BC-0BAB538FB83D}" type="datetimeFigureOut">
              <a:rPr lang="en-GB" smtClean="0"/>
              <a:t>17/03/2019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909D6-C6CA-4611-A09D-EBE55BDC7F7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77299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7773B-23A1-4969-99BC-0BAB538FB83D}" type="datetimeFigureOut">
              <a:rPr lang="en-GB" smtClean="0"/>
              <a:t>17/03/2019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909D6-C6CA-4611-A09D-EBE55BDC7F7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86186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07773B-23A1-4969-99BC-0BAB538FB83D}" type="datetimeFigureOut">
              <a:rPr lang="en-GB" smtClean="0"/>
              <a:t>17/03/2019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E909D6-C6CA-4611-A09D-EBE55BDC7F7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65800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18661" y="135837"/>
            <a:ext cx="5108713" cy="173934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5400" dirty="0">
                <a:solidFill>
                  <a:schemeClr val="tx1"/>
                </a:solidFill>
                <a:latin typeface="SassoonPrimaryInfant" pitchFamily="2" charset="0"/>
              </a:rPr>
              <a:t>c</a:t>
            </a:r>
            <a:r>
              <a:rPr lang="en-GB" sz="5400" dirty="0" smtClean="0">
                <a:solidFill>
                  <a:schemeClr val="tx1"/>
                </a:solidFill>
                <a:latin typeface="SassoonPrimaryInfant" pitchFamily="2" charset="0"/>
              </a:rPr>
              <a:t>ommand</a:t>
            </a:r>
            <a:endParaRPr lang="en-GB" sz="5400" dirty="0">
              <a:solidFill>
                <a:schemeClr val="tx1"/>
              </a:solidFill>
              <a:latin typeface="SassoonPrimaryInfant" pitchFamily="2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18661" y="2113724"/>
            <a:ext cx="5108713" cy="173934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5400" dirty="0" smtClean="0">
                <a:solidFill>
                  <a:schemeClr val="tx1"/>
                </a:solidFill>
                <a:latin typeface="SassoonPrimaryInfant" pitchFamily="2" charset="0"/>
              </a:rPr>
              <a:t>statement</a:t>
            </a:r>
            <a:endParaRPr lang="en-GB" sz="5400" dirty="0">
              <a:solidFill>
                <a:schemeClr val="tx1"/>
              </a:solidFill>
              <a:latin typeface="SassoonPrimaryInfant" pitchFamily="2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18661" y="4091611"/>
            <a:ext cx="5108713" cy="173934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5400" dirty="0" smtClean="0">
                <a:solidFill>
                  <a:schemeClr val="tx1"/>
                </a:solidFill>
                <a:latin typeface="SassoonPrimaryInfant" pitchFamily="2" charset="0"/>
              </a:rPr>
              <a:t>exclamation</a:t>
            </a:r>
            <a:endParaRPr lang="en-GB" sz="5400" dirty="0">
              <a:solidFill>
                <a:schemeClr val="tx1"/>
              </a:solidFill>
              <a:latin typeface="SassoonPrimaryInfant" pitchFamily="2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18661" y="6069498"/>
            <a:ext cx="5108713" cy="173934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5400" dirty="0" smtClean="0">
                <a:solidFill>
                  <a:schemeClr val="tx1"/>
                </a:solidFill>
                <a:latin typeface="SassoonPrimaryInfant" pitchFamily="2" charset="0"/>
              </a:rPr>
              <a:t>question</a:t>
            </a:r>
            <a:endParaRPr lang="en-GB" sz="5400" dirty="0">
              <a:solidFill>
                <a:schemeClr val="tx1"/>
              </a:solidFill>
              <a:latin typeface="SassoonPrimaryInfan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78571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18661" y="135837"/>
            <a:ext cx="5108713" cy="173934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>
                <a:solidFill>
                  <a:schemeClr val="tx1"/>
                </a:solidFill>
                <a:latin typeface="SassoonPrimaryInfant" pitchFamily="2" charset="0"/>
              </a:rPr>
              <a:t>c</a:t>
            </a:r>
            <a:r>
              <a:rPr lang="en-GB" sz="3600" dirty="0" smtClean="0">
                <a:solidFill>
                  <a:schemeClr val="tx1"/>
                </a:solidFill>
                <a:latin typeface="SassoonPrimaryInfant" pitchFamily="2" charset="0"/>
              </a:rPr>
              <a:t>ommunicates a fact or piece of information</a:t>
            </a:r>
            <a:endParaRPr lang="en-GB" sz="3600" dirty="0">
              <a:solidFill>
                <a:schemeClr val="tx1"/>
              </a:solidFill>
              <a:latin typeface="SassoonPrimaryInfant" pitchFamily="2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18661" y="2113724"/>
            <a:ext cx="5108713" cy="173934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>
                <a:solidFill>
                  <a:schemeClr val="tx1"/>
                </a:solidFill>
                <a:latin typeface="SassoonPrimaryInfant" pitchFamily="2" charset="0"/>
              </a:rPr>
              <a:t>a</a:t>
            </a:r>
            <a:r>
              <a:rPr lang="en-GB" sz="3600" dirty="0" smtClean="0">
                <a:solidFill>
                  <a:schemeClr val="tx1"/>
                </a:solidFill>
                <a:latin typeface="SassoonPrimaryInfant" pitchFamily="2" charset="0"/>
              </a:rPr>
              <a:t>sks for information</a:t>
            </a:r>
            <a:endParaRPr lang="en-GB" sz="3600" dirty="0">
              <a:solidFill>
                <a:schemeClr val="tx1"/>
              </a:solidFill>
              <a:latin typeface="SassoonPrimaryInfant" pitchFamily="2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18661" y="4091611"/>
            <a:ext cx="5108713" cy="173934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>
                <a:solidFill>
                  <a:schemeClr val="tx1"/>
                </a:solidFill>
                <a:latin typeface="SassoonPrimaryInfant" pitchFamily="2" charset="0"/>
              </a:rPr>
              <a:t>g</a:t>
            </a:r>
            <a:r>
              <a:rPr lang="en-GB" sz="3600" dirty="0" smtClean="0">
                <a:solidFill>
                  <a:schemeClr val="tx1"/>
                </a:solidFill>
                <a:latin typeface="SassoonPrimaryInfant" pitchFamily="2" charset="0"/>
              </a:rPr>
              <a:t>ives an order or an instruction</a:t>
            </a:r>
            <a:endParaRPr lang="en-GB" sz="3600" dirty="0">
              <a:solidFill>
                <a:schemeClr val="tx1"/>
              </a:solidFill>
              <a:latin typeface="SassoonPrimaryInfant" pitchFamily="2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18661" y="6069498"/>
            <a:ext cx="5108713" cy="173934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>
                <a:solidFill>
                  <a:schemeClr val="tx1"/>
                </a:solidFill>
                <a:latin typeface="SassoonPrimaryInfant" pitchFamily="2" charset="0"/>
              </a:rPr>
              <a:t>e</a:t>
            </a:r>
            <a:r>
              <a:rPr lang="en-GB" sz="3600" dirty="0" smtClean="0">
                <a:solidFill>
                  <a:schemeClr val="tx1"/>
                </a:solidFill>
                <a:latin typeface="SassoonPrimaryInfant" pitchFamily="2" charset="0"/>
              </a:rPr>
              <a:t>xpresses a strong emotion</a:t>
            </a:r>
            <a:endParaRPr lang="en-GB" sz="3600" dirty="0">
              <a:solidFill>
                <a:schemeClr val="tx1"/>
              </a:solidFill>
              <a:latin typeface="SassoonPrimaryInfan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76823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18661" y="132248"/>
            <a:ext cx="3081131" cy="9532407"/>
            <a:chOff x="218661" y="132248"/>
            <a:chExt cx="3081131" cy="9532407"/>
          </a:xfrm>
        </p:grpSpPr>
        <p:sp>
          <p:nvSpPr>
            <p:cNvPr id="22" name="Rectangle 21"/>
            <p:cNvSpPr/>
            <p:nvPr/>
          </p:nvSpPr>
          <p:spPr>
            <a:xfrm>
              <a:off x="218662" y="132248"/>
              <a:ext cx="3081130" cy="914443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The pie had exploded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3" name="Rectangle 2"/>
            <p:cNvSpPr/>
            <p:nvPr/>
          </p:nvSpPr>
          <p:spPr>
            <a:xfrm>
              <a:off x="218662" y="1209493"/>
              <a:ext cx="3081130" cy="914443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Why did the pie explode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4" name="Rectangle 3"/>
            <p:cNvSpPr/>
            <p:nvPr/>
          </p:nvSpPr>
          <p:spPr>
            <a:xfrm>
              <a:off x="218662" y="2286739"/>
              <a:ext cx="3081130" cy="914443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Do not open the oven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218662" y="3363984"/>
              <a:ext cx="3081130" cy="914443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Please do not touch the pie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218662" y="4441230"/>
              <a:ext cx="3081130" cy="914443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The pie exploded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218662" y="5518475"/>
              <a:ext cx="3081130" cy="914443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Something is burning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218662" y="6595720"/>
              <a:ext cx="3081130" cy="914443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The chef loves cooking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218662" y="7672966"/>
              <a:ext cx="3081130" cy="914443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Can you smell that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218661" y="8750212"/>
              <a:ext cx="3081130" cy="914443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Get the pie out of the oven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3531704" y="132248"/>
            <a:ext cx="3081131" cy="9532407"/>
            <a:chOff x="218661" y="132248"/>
            <a:chExt cx="3081131" cy="9532407"/>
          </a:xfrm>
        </p:grpSpPr>
        <p:sp>
          <p:nvSpPr>
            <p:cNvPr id="14" name="Rectangle 13"/>
            <p:cNvSpPr/>
            <p:nvPr/>
          </p:nvSpPr>
          <p:spPr>
            <a:xfrm>
              <a:off x="218662" y="132248"/>
              <a:ext cx="3081130" cy="914443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The pie had exploded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218662" y="1209493"/>
              <a:ext cx="3081130" cy="914443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Why did the pie explode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218662" y="2286739"/>
              <a:ext cx="3081130" cy="914443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Do not open the oven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218662" y="3363984"/>
              <a:ext cx="3081130" cy="914443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Please do not touch the pie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218662" y="4441230"/>
              <a:ext cx="3081130" cy="914443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The pie exploded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218662" y="5518475"/>
              <a:ext cx="3081130" cy="914443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Something is burning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218662" y="6595720"/>
              <a:ext cx="3081130" cy="914443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The chef loves cooking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218662" y="7672966"/>
              <a:ext cx="3081130" cy="914443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Can you smell that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218661" y="8750212"/>
              <a:ext cx="3081130" cy="914443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Get the pie out of the oven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910675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218660" y="132248"/>
            <a:ext cx="3041375" cy="9532407"/>
            <a:chOff x="218660" y="132248"/>
            <a:chExt cx="3637722" cy="9532407"/>
          </a:xfrm>
        </p:grpSpPr>
        <p:sp>
          <p:nvSpPr>
            <p:cNvPr id="3" name="Rectangle 2"/>
            <p:cNvSpPr/>
            <p:nvPr/>
          </p:nvSpPr>
          <p:spPr>
            <a:xfrm>
              <a:off x="218661" y="132248"/>
              <a:ext cx="3637721" cy="914443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Have you seen my hat and gloves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4" name="Rectangle 3"/>
            <p:cNvSpPr/>
            <p:nvPr/>
          </p:nvSpPr>
          <p:spPr>
            <a:xfrm>
              <a:off x="218661" y="1209493"/>
              <a:ext cx="3637721" cy="914443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Pack away your paints now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218661" y="2286739"/>
              <a:ext cx="3637721" cy="914443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You should be proud of your work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218661" y="3363984"/>
              <a:ext cx="3637721" cy="914443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Will you show me your painting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218661" y="4441230"/>
              <a:ext cx="3637721" cy="914443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That’s your best work yet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218661" y="5518475"/>
              <a:ext cx="3637721" cy="914443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Place some damp cotton wool in a jar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218661" y="6595720"/>
              <a:ext cx="3637721" cy="914443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What an interesting painting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18661" y="7672966"/>
              <a:ext cx="3637721" cy="914443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James washed the paintbrushes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218660" y="8750212"/>
              <a:ext cx="3637721" cy="914443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Can you collect the crayons, please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3511825" y="132247"/>
            <a:ext cx="3041375" cy="9532407"/>
            <a:chOff x="218660" y="132248"/>
            <a:chExt cx="3637722" cy="9532407"/>
          </a:xfrm>
        </p:grpSpPr>
        <p:sp>
          <p:nvSpPr>
            <p:cNvPr id="14" name="Rectangle 13"/>
            <p:cNvSpPr/>
            <p:nvPr/>
          </p:nvSpPr>
          <p:spPr>
            <a:xfrm>
              <a:off x="218661" y="132248"/>
              <a:ext cx="3637721" cy="914443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Have you seen my hat and gloves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218661" y="1209493"/>
              <a:ext cx="3637721" cy="914443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Pack away your paints now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218661" y="2286739"/>
              <a:ext cx="3637721" cy="914443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You should be proud of your work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218661" y="3363984"/>
              <a:ext cx="3637721" cy="914443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Will you show me your painting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218661" y="4441230"/>
              <a:ext cx="3637721" cy="914443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That’s your best work yet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218661" y="5518475"/>
              <a:ext cx="3637721" cy="914443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Place some damp cotton wool in a jar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218661" y="6595720"/>
              <a:ext cx="3637721" cy="914443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What an interesting painting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218661" y="7672966"/>
              <a:ext cx="3637721" cy="914443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James washed the paintbrushes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218660" y="8750212"/>
              <a:ext cx="3637721" cy="914443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Can you collect the crayons, please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320737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218661" y="132248"/>
            <a:ext cx="3140767" cy="9532407"/>
            <a:chOff x="218661" y="132248"/>
            <a:chExt cx="3140767" cy="9532407"/>
          </a:xfrm>
        </p:grpSpPr>
        <p:sp>
          <p:nvSpPr>
            <p:cNvPr id="3" name="Rectangle 2"/>
            <p:cNvSpPr/>
            <p:nvPr/>
          </p:nvSpPr>
          <p:spPr>
            <a:xfrm>
              <a:off x="218662" y="132248"/>
              <a:ext cx="3140766" cy="914443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One day, Ali decided to make a toy robot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4" name="Rectangle 3"/>
            <p:cNvSpPr/>
            <p:nvPr/>
          </p:nvSpPr>
          <p:spPr>
            <a:xfrm>
              <a:off x="218662" y="1209493"/>
              <a:ext cx="3140766" cy="914443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Why he went there was a mystery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218662" y="2286739"/>
              <a:ext cx="3140766" cy="914443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When are your cousins expected to arrive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218662" y="3363984"/>
              <a:ext cx="3140766" cy="914443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What a spectacular sunset that is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218662" y="4441230"/>
              <a:ext cx="3140766" cy="914443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The sunsets are lovely at this time of year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218662" y="5518475"/>
              <a:ext cx="3140766" cy="914443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How wonderful to see you 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218662" y="6595720"/>
              <a:ext cx="3140766" cy="914443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Go and watch the sunset at dusk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18662" y="7672966"/>
              <a:ext cx="3140766" cy="914443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Do not touch the paint until it is dry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218661" y="8750212"/>
              <a:ext cx="3140766" cy="914443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Are we likely to have good weather this weekend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3531705" y="132248"/>
            <a:ext cx="3140767" cy="9532407"/>
            <a:chOff x="218661" y="132248"/>
            <a:chExt cx="3140767" cy="9532407"/>
          </a:xfrm>
        </p:grpSpPr>
        <p:sp>
          <p:nvSpPr>
            <p:cNvPr id="14" name="Rectangle 13"/>
            <p:cNvSpPr/>
            <p:nvPr/>
          </p:nvSpPr>
          <p:spPr>
            <a:xfrm>
              <a:off x="218662" y="132248"/>
              <a:ext cx="3140766" cy="914443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One day, Ali decided to make a toy robot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218662" y="1209493"/>
              <a:ext cx="3140766" cy="914443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Why he went there was a mystery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218662" y="2286739"/>
              <a:ext cx="3140766" cy="914443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When are your cousins expected to arrive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218662" y="3363984"/>
              <a:ext cx="3140766" cy="914443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What a spectacular sunset that is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218662" y="4441230"/>
              <a:ext cx="3140766" cy="914443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The sunsets are lovely at this time of year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218662" y="5518475"/>
              <a:ext cx="3140766" cy="914443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How wonderful to see you 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218662" y="6595720"/>
              <a:ext cx="3140766" cy="914443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Go and watch the sunset at dusk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218662" y="7672966"/>
              <a:ext cx="3140766" cy="914443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Do not touch the paint until it is dry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218661" y="8750212"/>
              <a:ext cx="3140766" cy="914443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Are we likely to have good weather this weekend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703207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218661" y="132248"/>
            <a:ext cx="3140767" cy="9532407"/>
            <a:chOff x="218661" y="132248"/>
            <a:chExt cx="3140767" cy="9532407"/>
          </a:xfrm>
        </p:grpSpPr>
        <p:sp>
          <p:nvSpPr>
            <p:cNvPr id="3" name="Rectangle 2"/>
            <p:cNvSpPr/>
            <p:nvPr/>
          </p:nvSpPr>
          <p:spPr>
            <a:xfrm>
              <a:off x="218662" y="132248"/>
              <a:ext cx="3140766" cy="914443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What we ate for dinner was very unusual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4" name="Rectangle 3"/>
            <p:cNvSpPr/>
            <p:nvPr/>
          </p:nvSpPr>
          <p:spPr>
            <a:xfrm>
              <a:off x="218662" y="1209493"/>
              <a:ext cx="3140766" cy="914443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Can you guess what we ate for dinner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218662" y="2286739"/>
              <a:ext cx="3140766" cy="914443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Ask me what we ate for dinner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218662" y="3363984"/>
              <a:ext cx="3140766" cy="914443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Go and get yourself some dinner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218662" y="4441230"/>
              <a:ext cx="3140766" cy="914443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What a delicious meal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218662" y="5518475"/>
              <a:ext cx="3140766" cy="914443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Do not run in the corridor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218662" y="6595720"/>
              <a:ext cx="3140766" cy="914443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Do you enjoy reading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18662" y="7672966"/>
              <a:ext cx="3140766" cy="914443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You should do plenty of exercise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218661" y="8750212"/>
              <a:ext cx="3140766" cy="914443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How did you make the colour so bright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3531705" y="132248"/>
            <a:ext cx="3140767" cy="9532407"/>
            <a:chOff x="218661" y="132248"/>
            <a:chExt cx="3140767" cy="9532407"/>
          </a:xfrm>
        </p:grpSpPr>
        <p:sp>
          <p:nvSpPr>
            <p:cNvPr id="14" name="Rectangle 13"/>
            <p:cNvSpPr/>
            <p:nvPr/>
          </p:nvSpPr>
          <p:spPr>
            <a:xfrm>
              <a:off x="218662" y="132248"/>
              <a:ext cx="3140766" cy="914443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Run towards me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218662" y="1209493"/>
              <a:ext cx="3140766" cy="914443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How well you’ve done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218662" y="2286739"/>
              <a:ext cx="3140766" cy="914443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Leave the building by the nearest exit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218662" y="3363984"/>
              <a:ext cx="3140766" cy="914443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Jamie walks to school with his mum Alex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218662" y="4441230"/>
              <a:ext cx="3140766" cy="914443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Get down now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218662" y="5518475"/>
              <a:ext cx="3140766" cy="914443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What a wonderful present you gave me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218662" y="6595720"/>
              <a:ext cx="3140766" cy="914443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What a beautiful picture you’ve drawn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218662" y="7672966"/>
              <a:ext cx="3140766" cy="914443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Do you like art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218661" y="8750212"/>
              <a:ext cx="3140766" cy="914443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Can you help Samir finish painting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466717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3102</TotalTime>
  <Words>455</Words>
  <Application>Microsoft Office PowerPoint</Application>
  <PresentationFormat>A4 Paper (210x297 mm)</PresentationFormat>
  <Paragraphs>80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SassoonPrimaryInfant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Emma Hawman</dc:creator>
  <cp:lastModifiedBy>Emma Hawman</cp:lastModifiedBy>
  <cp:revision>11</cp:revision>
  <cp:lastPrinted>2018-04-09T15:22:31Z</cp:lastPrinted>
  <dcterms:created xsi:type="dcterms:W3CDTF">2017-09-12T18:46:04Z</dcterms:created>
  <dcterms:modified xsi:type="dcterms:W3CDTF">2019-03-17T15:59:13Z</dcterms:modified>
</cp:coreProperties>
</file>