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47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66" d="100"/>
          <a:sy n="66" d="100"/>
        </p:scale>
        <p:origin x="46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8E179B7-9514-4321-B9A2-FEBAE08F38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4DFC3-3CEA-4EB8-9927-17BD34930065}" type="datetime1">
              <a:rPr lang="en-US"/>
              <a:pPr>
                <a:defRPr/>
              </a:pPr>
              <a:t>7/6/2023</a:t>
            </a:fld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6C4BC88-9CC6-4572-B84B-7CEE7C3ADA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055CCD6-14B1-464A-BA82-E7A9BF20DC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B8CE4-7849-4E41-BEDC-3B6EFE9FE51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859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8E179B7-9514-4321-B9A2-FEBAE08F38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2EC05C-1A09-4480-8182-5240C2A50324}" type="datetime1">
              <a:rPr lang="en-US"/>
              <a:pPr>
                <a:defRPr/>
              </a:pPr>
              <a:t>7/6/2023</a:t>
            </a:fld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6C4BC88-9CC6-4572-B84B-7CEE7C3ADA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055CCD6-14B1-464A-BA82-E7A9BF20DC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508E61-838C-45AE-9415-B351FAC4F4D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66047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8E179B7-9514-4321-B9A2-FEBAE08F38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7AA435-0CC7-412B-A154-98C123BBEC3B}" type="datetime1">
              <a:rPr lang="en-US"/>
              <a:pPr>
                <a:defRPr/>
              </a:pPr>
              <a:t>7/6/2023</a:t>
            </a:fld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6C4BC88-9CC6-4572-B84B-7CEE7C3ADA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055CCD6-14B1-464A-BA82-E7A9BF20DC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8C9A9-ACE4-4320-9656-38B6C0790E1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73901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4417" y="162877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2417" y="162877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E179B7-9514-4321-B9A2-FEBAE08F38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CD85EC-0C6E-49ED-A4B6-4FB2ED39CEC6}" type="datetime1">
              <a:rPr lang="en-US"/>
              <a:pPr>
                <a:defRPr/>
              </a:pPr>
              <a:t>7/6/2023</a:t>
            </a:fld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6C4BC88-9CC6-4572-B84B-7CEE7C3ADA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55CCD6-14B1-464A-BA82-E7A9BF20DC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B5CCB-4057-4A8B-B3F7-C1F003A184E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670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E8E179B7-9514-4321-B9A2-FEBAE08F38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755807-DB6C-4121-8F4F-9DB65FDE5809}" type="datetime1">
              <a:rPr lang="en-US"/>
              <a:pPr>
                <a:defRPr/>
              </a:pPr>
              <a:t>7/6/2023</a:t>
            </a:fld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06C4BC88-9CC6-4572-B84B-7CEE7C3ADA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E055CCD6-14B1-464A-BA82-E7A9BF20DC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91508-6AFA-4023-A293-4B52A5AF3B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92604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8E179B7-9514-4321-B9A2-FEBAE08F38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91C25-FAEE-4749-B2FE-0B2C690718D6}" type="datetime1">
              <a:rPr lang="en-US"/>
              <a:pPr>
                <a:defRPr/>
              </a:pPr>
              <a:t>7/6/2023</a:t>
            </a:fld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6C4BC88-9CC6-4572-B84B-7CEE7C3ADA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055CCD6-14B1-464A-BA82-E7A9BF20DC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70E93-1ADB-4233-99B1-0BD05241738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85120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8E179B7-9514-4321-B9A2-FEBAE08F38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CD1D88-AEAA-4EC7-B891-66B8740F1569}" type="datetime1">
              <a:rPr lang="en-US"/>
              <a:pPr>
                <a:defRPr/>
              </a:pPr>
              <a:t>7/6/2023</a:t>
            </a:fld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6C4BC88-9CC6-4572-B84B-7CEE7C3ADA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055CCD6-14B1-464A-BA82-E7A9BF20DC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7E7155-8DE3-467E-83AE-CDEB85EA373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7508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E179B7-9514-4321-B9A2-FEBAE08F38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5EDCB-50B8-40EE-AEF1-E8B4720F307F}" type="datetime1">
              <a:rPr lang="en-US"/>
              <a:pPr>
                <a:defRPr/>
              </a:pPr>
              <a:t>7/6/2023</a:t>
            </a:fld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6C4BC88-9CC6-4572-B84B-7CEE7C3ADA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55CCD6-14B1-464A-BA82-E7A9BF20DC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12454-C3B0-4438-B06F-C8121BD8C1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16880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E179B7-9514-4321-B9A2-FEBAE08F38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632D2-EA44-4E57-B8B0-2EAD21288E28}" type="datetime1">
              <a:rPr lang="en-US"/>
              <a:pPr>
                <a:defRPr/>
              </a:pPr>
              <a:t>7/6/2023</a:t>
            </a:fld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6C4BC88-9CC6-4572-B84B-7CEE7C3ADA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55CCD6-14B1-464A-BA82-E7A9BF20DC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75B372-661B-433A-9B90-002F1CD06DB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0168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8E179B7-9514-4321-B9A2-FEBAE08F38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8112B-40D6-4C82-A446-F7E7F5C70934}" type="datetime1">
              <a:rPr lang="en-US"/>
              <a:pPr>
                <a:defRPr/>
              </a:pPr>
              <a:t>7/6/2023</a:t>
            </a:fld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6C4BC88-9CC6-4572-B84B-7CEE7C3ADA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055CCD6-14B1-464A-BA82-E7A9BF20DC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C3A2E6-241C-4DF4-A57E-35F19FAE254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9030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51900" y="274638"/>
            <a:ext cx="2745317" cy="58801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1" y="274638"/>
            <a:ext cx="8039100" cy="58801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8E179B7-9514-4321-B9A2-FEBAE08F38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CB2B4E-9EC3-4A75-B327-C0A10970F7AE}" type="datetime1">
              <a:rPr lang="en-US"/>
              <a:pPr>
                <a:defRPr/>
              </a:pPr>
              <a:t>7/6/2023</a:t>
            </a:fld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6C4BC88-9CC6-4572-B84B-7CEE7C3ADA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055CCD6-14B1-464A-BA82-E7A9BF20DC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331D3-9B35-44A4-B63B-53A2CDF4D9B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35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24417" y="1628776"/>
            <a:ext cx="10972800" cy="45259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8E179B7-9514-4321-B9A2-FEBAE08F38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81212F-4843-41B6-A74C-BF96CB5BE0BE}" type="datetime1">
              <a:rPr lang="en-US"/>
              <a:pPr>
                <a:defRPr/>
              </a:pPr>
              <a:t>7/6/2023</a:t>
            </a:fld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6C4BC88-9CC6-4572-B84B-7CEE7C3ADA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055CCD6-14B1-464A-BA82-E7A9BF20DC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3880B7-6E17-4FB0-B390-0D62FDB31A4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72386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7" y="162877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E8E179B7-9514-4321-B9A2-FEBAE08F387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Arial" charset="0"/>
                <a:ea typeface="Microsoft YaHei" pitchFamily="34" charset="-122"/>
                <a:cs typeface="+mn-cs"/>
              </a:defRPr>
            </a:lvl1pPr>
          </a:lstStyle>
          <a:p>
            <a:pPr>
              <a:defRPr/>
            </a:pPr>
            <a:fld id="{ED87583B-2EE6-41DE-A502-779A9BEE10E3}" type="datetime1">
              <a:rPr lang="en-US"/>
              <a:pPr>
                <a:defRPr/>
              </a:pPr>
              <a:t>7/6/2023</a:t>
            </a:fld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6C4BC88-9CC6-4572-B84B-7CEE7C3ADA0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Microsoft YaHei" pitchFamily="34" charset="-122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E055CCD6-14B1-464A-BA82-E7A9BF20DC6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panose="020B0604020202020204" pitchFamily="34" charset="0"/>
                <a:ea typeface="Microsoft YaHei" panose="020B0503020204020204" pitchFamily="34" charset="-122"/>
                <a:cs typeface="+mn-cs"/>
              </a:defRPr>
            </a:lvl1pPr>
          </a:lstStyle>
          <a:p>
            <a:pPr>
              <a:defRPr/>
            </a:pPr>
            <a:fld id="{6B7EB0DE-2721-42D8-8172-DC4C5AAF2F5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31" name="Picture 7" descr="MC900432569[1]">
            <a:hlinkClick r:id="" action="ppaction://noaction"/>
          </p:cNvPr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4467" y="6102350"/>
            <a:ext cx="1007533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2209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u="sng">
          <a:solidFill>
            <a:srgbClr val="333333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 u="sng">
          <a:solidFill>
            <a:srgbClr val="333333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 u="sng">
          <a:solidFill>
            <a:srgbClr val="333333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 u="sng">
          <a:solidFill>
            <a:srgbClr val="333333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 u="sng">
          <a:solidFill>
            <a:srgbClr val="333333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 u="sng">
          <a:solidFill>
            <a:srgbClr val="333333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 u="sng">
          <a:solidFill>
            <a:srgbClr val="333333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 u="sng">
          <a:solidFill>
            <a:srgbClr val="333333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 u="sng">
          <a:solidFill>
            <a:srgbClr val="333333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3200">
          <a:solidFill>
            <a:srgbClr val="33333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https://stpeterscofeprimarysch.sharepoint.com/sites/mst_Teaching_&amp;_Learning/Shared%20Documents/General/Teachers%20Only/Administration/assemblies/Song%20Book/May%20the%20Lord%20bless%20us.mp3" TargetMode="External"/><Relationship Id="rId1" Type="http://schemas.openxmlformats.org/officeDocument/2006/relationships/audio" Target="NULL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4"/>
          <p:cNvSpPr>
            <a:spLocks noGrp="1" noChangeArrowheads="1"/>
          </p:cNvSpPr>
          <p:nvPr>
            <p:ph type="title"/>
          </p:nvPr>
        </p:nvSpPr>
        <p:spPr>
          <a:xfrm>
            <a:off x="2424114" y="274639"/>
            <a:ext cx="7775575" cy="1425575"/>
          </a:xfrm>
        </p:spPr>
        <p:txBody>
          <a:bodyPr/>
          <a:lstStyle/>
          <a:p>
            <a:pPr eaLnBrk="1" hangingPunct="1"/>
            <a:r>
              <a:rPr lang="en-US" altLang="en-US" sz="4000"/>
              <a:t>May the Lord Bless us and Keep us</a:t>
            </a:r>
          </a:p>
        </p:txBody>
      </p:sp>
      <p:sp>
        <p:nvSpPr>
          <p:cNvPr id="316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May the Lord bless us and keep us</a:t>
            </a:r>
            <a:br>
              <a:rPr lang="en-US" altLang="en-US"/>
            </a:br>
            <a:r>
              <a:rPr lang="en-US" altLang="en-US"/>
              <a:t>With his power be ever beside / us</a:t>
            </a:r>
            <a:br>
              <a:rPr lang="en-US" altLang="en-US"/>
            </a:br>
            <a:r>
              <a:rPr lang="en-US" altLang="en-US"/>
              <a:t>May the Lord look with favour upon us</a:t>
            </a:r>
            <a:br>
              <a:rPr lang="en-US" altLang="en-US"/>
            </a:br>
            <a:r>
              <a:rPr lang="en-US" altLang="en-US"/>
              <a:t>And give </a:t>
            </a:r>
            <a:r>
              <a:rPr lang="en-US" altLang="en-US" u="sng"/>
              <a:t>us his </a:t>
            </a:r>
            <a:r>
              <a:rPr lang="en-US" altLang="en-US"/>
              <a:t>peace</a:t>
            </a:r>
          </a:p>
          <a:p>
            <a:pPr eaLnBrk="1" hangingPunct="1"/>
            <a:r>
              <a:rPr lang="en-US" altLang="en-US">
                <a:solidFill>
                  <a:schemeClr val="accent2"/>
                </a:solidFill>
              </a:rPr>
              <a:t>(Repeat)</a:t>
            </a:r>
            <a:endParaRPr lang="en-GB" altLang="en-US">
              <a:solidFill>
                <a:schemeClr val="accent2"/>
              </a:solidFill>
            </a:endParaRPr>
          </a:p>
          <a:p>
            <a:pPr eaLnBrk="1" hangingPunct="1"/>
            <a:endParaRPr lang="en-GB" altLang="en-US">
              <a:solidFill>
                <a:schemeClr val="accent2"/>
              </a:solidFill>
            </a:endParaRPr>
          </a:p>
        </p:txBody>
      </p:sp>
      <p:pic>
        <p:nvPicPr>
          <p:cNvPr id="299012" name="May the Lord bless us.mp3">
            <a:hlinkClick r:id="" action="ppaction://media"/>
          </p:cNvPr>
          <p:cNvPicPr>
            <a:picLocks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18891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90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90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9012"/>
                  </p:tgtEl>
                </p:cond>
              </p:nextCondLst>
            </p:seq>
            <p:audio>
              <p:cMediaNode numSld="5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901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43</Words>
  <Application>Microsoft Office PowerPoint</Application>
  <PresentationFormat>Widescreen</PresentationFormat>
  <Paragraphs>4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Comic Sans MS</vt:lpstr>
      <vt:lpstr>Microsoft YaHei</vt:lpstr>
      <vt:lpstr>Default Design</vt:lpstr>
      <vt:lpstr>May the Lord Bless us and Keep us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May the Lord Bless us and Keep us</dc:title>
  <dc:creator>Richard Nicholls</dc:creator>
  <cp:lastModifiedBy>Richard Nicholls</cp:lastModifiedBy>
  <cp:revision>1</cp:revision>
  <dcterms:created xsi:type="dcterms:W3CDTF">2023-07-07T09:58:06Z</dcterms:created>
  <dcterms:modified xsi:type="dcterms:W3CDTF">2023-07-07T09:59:10Z</dcterms:modified>
</cp:coreProperties>
</file>