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eg" ContentType="image/jpeg"/>
  <Default Extension="rels" ContentType="application/vnd.openxmlformats-package.relationships+xml"/>
  <Default Extension="emf" ContentType="image/x-emf"/>
  <Default Extension="wav" ContentType="audio/x-wav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media1.wav" ContentType="audio/wav"/>
  <Override PartName="/ppt/media/media2.wav" ContentType="audio/wav"/>
  <Override PartName="/ppt/media/media3.wav" ContentType="audio/wav"/>
  <Override PartName="/ppt/media/media4.wav" ContentType="audio/wav"/>
  <Override PartName="/ppt/media/media5.wav" ContentType="audio/wav"/>
  <Override PartName="/ppt/media/media6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9" r:id="rId4"/>
    <p:sldId id="267" r:id="rId5"/>
    <p:sldId id="271" r:id="rId6"/>
    <p:sldId id="258" r:id="rId7"/>
    <p:sldId id="270" r:id="rId8"/>
    <p:sldId id="273" r:id="rId9"/>
    <p:sldId id="274" r:id="rId10"/>
    <p:sldId id="272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2E00"/>
    <a:srgbClr val="503D00"/>
    <a:srgbClr val="140F00"/>
    <a:srgbClr val="261300"/>
    <a:srgbClr val="1E1700"/>
    <a:srgbClr val="5F5F5F"/>
    <a:srgbClr val="BEA71C"/>
    <a:srgbClr val="4646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-104" y="-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236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36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781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48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80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94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748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273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416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33272-BC23-447D-854B-765460BFF1C9}" type="datetimeFigureOut">
              <a:rPr lang="en-GB" smtClean="0"/>
              <a:t>10/05/20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9B166-49C5-4AB6-B18B-58CAB13C2D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106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png"/><Relationship Id="rId1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3" Type="http://schemas.openxmlformats.org/officeDocument/2006/relationships/audio" Target="../media/audio2.wav"/><Relationship Id="rId4" Type="http://schemas.openxmlformats.org/officeDocument/2006/relationships/audio" Target="../media/audio3.wav"/><Relationship Id="rId5" Type="http://schemas.openxmlformats.org/officeDocument/2006/relationships/image" Target="../media/image1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.png"/><Relationship Id="rId5" Type="http://schemas.openxmlformats.org/officeDocument/2006/relationships/image" Target="../media/image9.png"/><Relationship Id="rId6" Type="http://schemas.openxmlformats.org/officeDocument/2006/relationships/image" Target="../media/image7.png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1" Type="http://schemas.microsoft.com/office/2007/relationships/media" Target="../media/media1.wav"/><Relationship Id="rId2" Type="http://schemas.openxmlformats.org/officeDocument/2006/relationships/audio" Target="../media/media1.wav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1.png"/><Relationship Id="rId1" Type="http://schemas.microsoft.com/office/2007/relationships/media" Target="../media/media2.wav"/><Relationship Id="rId2" Type="http://schemas.openxmlformats.org/officeDocument/2006/relationships/audio" Target="../media/media2.wav"/><Relationship Id="rId3" Type="http://schemas.microsoft.com/office/2007/relationships/media" Target="../media/media3.wav"/><Relationship Id="rId4" Type="http://schemas.openxmlformats.org/officeDocument/2006/relationships/audio" Target="../media/media3.wav"/><Relationship Id="rId5" Type="http://schemas.microsoft.com/office/2007/relationships/media" Target="../media/media4.wav"/><Relationship Id="rId6" Type="http://schemas.openxmlformats.org/officeDocument/2006/relationships/audio" Target="../media/media4.wav"/><Relationship Id="rId7" Type="http://schemas.microsoft.com/office/2007/relationships/media" Target="../media/media5.wav"/><Relationship Id="rId8" Type="http://schemas.openxmlformats.org/officeDocument/2006/relationships/audio" Target="../media/media5.wav"/><Relationship Id="rId9" Type="http://schemas.openxmlformats.org/officeDocument/2006/relationships/slideLayout" Target="../slideLayouts/slideLayout7.xml"/><Relationship Id="rId10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17.png"/><Relationship Id="rId5" Type="http://schemas.openxmlformats.org/officeDocument/2006/relationships/image" Target="../media/image21.png"/><Relationship Id="rId6" Type="http://schemas.openxmlformats.org/officeDocument/2006/relationships/image" Target="../media/image7.png"/><Relationship Id="rId7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17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7" Type="http://schemas.openxmlformats.org/officeDocument/2006/relationships/image" Target="../media/image25.png"/><Relationship Id="rId8" Type="http://schemas.openxmlformats.org/officeDocument/2006/relationships/image" Target="../media/image26.png"/><Relationship Id="rId9" Type="http://schemas.openxmlformats.org/officeDocument/2006/relationships/image" Target="../media/image27.png"/><Relationship Id="rId10" Type="http://schemas.openxmlformats.org/officeDocument/2006/relationships/image" Target="../media/image7.png"/><Relationship Id="rId11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6.wav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4.png"/><Relationship Id="rId12" Type="http://schemas.openxmlformats.org/officeDocument/2006/relationships/image" Target="../media/image3.png"/><Relationship Id="rId13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7.wav"/><Relationship Id="rId3" Type="http://schemas.openxmlformats.org/officeDocument/2006/relationships/audio" Target="../media/audio1.wav"/><Relationship Id="rId4" Type="http://schemas.openxmlformats.org/officeDocument/2006/relationships/image" Target="../media/image1.png"/><Relationship Id="rId5" Type="http://schemas.openxmlformats.org/officeDocument/2006/relationships/image" Target="../media/image29.png"/><Relationship Id="rId6" Type="http://schemas.openxmlformats.org/officeDocument/2006/relationships/image" Target="../media/image7.png"/><Relationship Id="rId7" Type="http://schemas.openxmlformats.org/officeDocument/2006/relationships/image" Target="../media/image30.png"/><Relationship Id="rId8" Type="http://schemas.openxmlformats.org/officeDocument/2006/relationships/image" Target="../media/image31.png"/><Relationship Id="rId9" Type="http://schemas.openxmlformats.org/officeDocument/2006/relationships/image" Target="../media/image32.png"/><Relationship Id="rId10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4" Type="http://schemas.openxmlformats.org/officeDocument/2006/relationships/image" Target="../media/image36.png"/><Relationship Id="rId5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8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4" Type="http://schemas.openxmlformats.org/officeDocument/2006/relationships/image" Target="../media/image36.png"/><Relationship Id="rId5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8.wav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7.png"/><Relationship Id="rId12" Type="http://schemas.openxmlformats.org/officeDocument/2006/relationships/image" Target="../media/image29.png"/><Relationship Id="rId13" Type="http://schemas.openxmlformats.org/officeDocument/2006/relationships/image" Target="../media/image40.png"/><Relationship Id="rId14" Type="http://schemas.openxmlformats.org/officeDocument/2006/relationships/image" Target="../media/image11.png"/><Relationship Id="rId15" Type="http://schemas.openxmlformats.org/officeDocument/2006/relationships/image" Target="../media/image41.png"/><Relationship Id="rId1" Type="http://schemas.microsoft.com/office/2007/relationships/media" Target="../media/media6.wav"/><Relationship Id="rId2" Type="http://schemas.openxmlformats.org/officeDocument/2006/relationships/audio" Target="../media/media6.wav"/><Relationship Id="rId3" Type="http://schemas.openxmlformats.org/officeDocument/2006/relationships/slideLayout" Target="../slideLayouts/slideLayout7.xml"/><Relationship Id="rId4" Type="http://schemas.openxmlformats.org/officeDocument/2006/relationships/image" Target="../media/image1.png"/><Relationship Id="rId5" Type="http://schemas.openxmlformats.org/officeDocument/2006/relationships/image" Target="../media/image7.png"/><Relationship Id="rId6" Type="http://schemas.openxmlformats.org/officeDocument/2006/relationships/image" Target="../media/image39.png"/><Relationship Id="rId7" Type="http://schemas.openxmlformats.org/officeDocument/2006/relationships/image" Target="../media/image13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694"/>
            <a:ext cx="13291930" cy="99689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396" y="722445"/>
            <a:ext cx="10370710" cy="92032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527" y="1447149"/>
            <a:ext cx="5237374" cy="5278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649" y="1691502"/>
            <a:ext cx="1643951" cy="27251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260" y="969978"/>
            <a:ext cx="4210556" cy="396873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111572" y="3139050"/>
            <a:ext cx="4709770" cy="2948611"/>
            <a:chOff x="1333221" y="2818018"/>
            <a:chExt cx="4709770" cy="294861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3221" y="3425356"/>
              <a:ext cx="4709770" cy="2341273"/>
            </a:xfrm>
            <a:prstGeom prst="rect">
              <a:avLst/>
            </a:prstGeom>
          </p:spPr>
        </p:pic>
        <p:pic>
          <p:nvPicPr>
            <p:cNvPr id="10" name="Picture 9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3036370" y="2818018"/>
              <a:ext cx="1303471" cy="1411630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3230" y="3682302"/>
            <a:ext cx="3903778" cy="367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45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0.04838 C 0.06901 -0.04838 0.125 0.01829 0.125 0.10069 C 0.125 0.1831 0.06901 0.25 1.875E-6 0.25 C -0.06901 0.25 -0.125 0.1831 -0.125 0.10069 C -0.125 0.01829 -0.06901 -0.04838 1.875E-6 -0.04838 Z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490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96296E-6 C 0.06901 2.96296E-6 0.125 0.05602 0.125 0.125 C 0.125 0.19398 0.06901 0.25 -1.45833E-6 0.25 C -0.06901 0.25 -0.125 0.19398 -0.125 0.125 C -0.125 0.05602 -0.06901 2.96296E-6 -1.45833E-6 2.96296E-6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Feb 27, 10-1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-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" y="0"/>
            <a:ext cx="13291930" cy="99689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8" y="2908984"/>
            <a:ext cx="2670972" cy="255829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356395" y="252145"/>
            <a:ext cx="5144672" cy="3683839"/>
            <a:chOff x="-213449" y="354"/>
            <a:chExt cx="5144672" cy="3683839"/>
          </a:xfrm>
        </p:grpSpPr>
        <p:pic>
          <p:nvPicPr>
            <p:cNvPr id="20" name="Picture 19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1699882" y="249857"/>
              <a:ext cx="1127369" cy="10078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13449" y="354"/>
              <a:ext cx="5144672" cy="3683839"/>
            </a:xfrm>
            <a:prstGeom prst="rect">
              <a:avLst/>
            </a:prstGeom>
          </p:spPr>
        </p:pic>
      </p:grpSp>
      <p:pic>
        <p:nvPicPr>
          <p:cNvPr id="3" name="Export 0 Worm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16922" y="105705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55932"/>
      </p:ext>
    </p:extLst>
  </p:cSld>
  <p:clrMapOvr>
    <a:masterClrMapping/>
  </p:clrMapOvr>
  <p:transition xmlns:p14="http://schemas.microsoft.com/office/powerpoint/2010/main" spd="slow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85185E-6 L 3.54167E-6 0.00023 C 0.00078 -0.0331 -0.00052 -0.03148 0.00208 -0.05209 C 0.00247 -0.05486 0.00247 -0.05764 0.00325 -0.05996 C 0.0039 -0.06227 0.00534 -0.06389 0.00651 -0.06574 C 0.0082 -0.075 0.00638 -0.06898 0.0108 -0.07546 C 0.01159 -0.07662 0.01224 -0.07801 0.01302 -0.07917 C 0.01731 -0.08542 0.0181 -0.08403 0.02487 -0.08704 C 0.02643 -0.0875 0.02786 -0.08796 0.02929 -0.08889 C 0.03034 -0.08959 0.03138 -0.09028 0.03255 -0.09074 C 0.03437 -0.09167 0.03619 -0.0919 0.03802 -0.09283 C 0.04023 -0.09375 0.04231 -0.09537 0.04453 -0.09653 C 0.04557 -0.09722 0.04661 -0.09815 0.04778 -0.09861 C 0.04922 -0.09931 0.05065 -0.10023 0.05208 -0.10046 C 0.06041 -0.10162 0.06875 -0.10185 0.07708 -0.10232 L 0.13359 -0.10046 C 0.13659 -0.10023 0.1431 -0.09653 0.14557 -0.09468 C 0.14739 -0.09352 0.14909 -0.0919 0.15104 -0.09074 C 0.17721 -0.07685 0.14244 -0.09722 0.15963 -0.08704 C 0.16471 -0.07801 0.1582 -0.0882 0.16627 -0.08125 C 0.16718 -0.08033 0.16757 -0.07847 0.16836 -0.07732 C 0.17513 -0.06759 0.16784 -0.08033 0.17604 -0.06759 C 0.18229 -0.05787 0.17773 -0.06158 0.18359 -0.05787 C 0.18997 -0.04676 0.18112 -0.06296 0.18789 -0.04838 C 0.19062 -0.04283 0.19127 -0.04236 0.19453 -0.03866 C 0.19518 -0.03681 0.19609 -0.03496 0.19661 -0.03287 C 0.20117 -0.0169 0.19362 -0.03796 0.19987 -0.0213 C 0.20026 -0.01921 0.20065 -0.01736 0.20104 -0.01551 C 0.20195 -0.00903 0.20247 -0.00463 0.20312 0.00185 C 0.20286 0.01157 0.19804 0.0243 0.20208 0.03102 C 0.20638 0.03796 0.21367 0.03055 0.2194 0.02893 C 0.22057 0.0287 0.21731 0.02778 0.21614 0.02708 C 0.22018 0.02639 0.22422 0.0243 0.22812 0.02523 C 0.22942 0.02546 0.22604 0.02801 0.22487 0.02893 C 0.22382 0.02986 0.22278 0.03032 0.22161 0.03102 C 0.21797 0.03032 0.21406 0.03148 0.2108 0.02893 C 0.20963 0.02801 0.21289 0.02616 0.21406 0.02523 C 0.2164 0.02291 0.21888 0.02315 0.21614 0.02315 L 0.21614 0.02338 " pathEditMode="relative" rAng="0" ptsTypes="AAAAAAAAAAAAAAAAAAAAAAAAAAAAAAAAAAAAA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19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147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614 0.02338 L 0.21614 0.02361 C 0.21718 0.01643 0.2181 0.00926 0.2194 0.00231 C 0.21992 -0.00116 0.22096 -0.00417 0.22148 -0.00741 C 0.22382 -0.01991 0.22096 -0.01088 0.22474 -0.02107 C 0.225 -0.02246 0.2263 -0.03241 0.22695 -0.03449 C 0.22747 -0.03611 0.22838 -0.03704 0.22916 -0.03843 C 0.22942 -0.04097 0.22955 -0.04375 0.2302 -0.04607 C 0.23073 -0.04769 0.23177 -0.04861 0.23242 -0.05 C 0.2332 -0.05185 0.23385 -0.05371 0.2345 -0.05579 C 0.23541 -0.05834 0.2358 -0.06111 0.23672 -0.06343 C 0.23802 -0.06644 0.23997 -0.06806 0.24101 -0.07107 C 0.24179 -0.07315 0.24244 -0.07523 0.24323 -0.07709 C 0.24531 -0.08102 0.24791 -0.08426 0.24974 -0.08866 C 0.25221 -0.09421 0.25507 -0.10185 0.25846 -0.10602 C 0.2595 -0.10718 0.26067 -0.10834 0.26172 -0.10972 C 0.2625 -0.11088 0.26302 -0.11273 0.26393 -0.11366 C 0.26484 -0.11482 0.26614 -0.11459 0.26718 -0.11551 C 0.26836 -0.11667 0.26927 -0.11829 0.27044 -0.11945 C 0.27187 -0.12084 0.2733 -0.12222 0.27474 -0.12338 C 0.27656 -0.12477 0.27851 -0.1257 0.2802 -0.12709 C 0.28763 -0.1338 0.27838 -0.12917 0.28893 -0.13287 C 0.29036 -0.13426 0.29166 -0.13588 0.29323 -0.13681 C 0.29505 -0.13796 0.29687 -0.13796 0.29869 -0.13866 C 0.29974 -0.13935 0.30078 -0.14028 0.30195 -0.14074 C 0.30416 -0.14144 0.32083 -0.14421 0.32265 -0.14445 C 0.35091 -0.14398 0.37916 -0.14445 0.40742 -0.14259 C 0.40963 -0.14259 0.41393 -0.13866 0.41393 -0.13843 C 0.4181 -0.13125 0.41367 -0.13796 0.4194 -0.13287 C 0.4233 -0.1294 0.42461 -0.12709 0.42799 -0.12338 C 0.42981 -0.1213 0.43164 -0.11921 0.43346 -0.11759 C 0.43554 -0.11551 0.43802 -0.11435 0.43997 -0.11181 C 0.44284 -0.10787 0.44505 -0.10278 0.44765 -0.09815 C 0.44869 -0.0963 0.45 -0.09468 0.45091 -0.09236 C 0.45573 -0.0794 0.45338 -0.08403 0.45742 -0.07709 C 0.45976 -0.06019 0.4569 -0.07824 0.46067 -0.06158 C 0.46237 -0.05371 0.46289 -0.04977 0.46393 -0.04213 C 0.46432 -0.03588 0.46445 -0.0294 0.46497 -0.02292 C 0.4651 -0.02084 0.46575 -0.01898 0.46601 -0.01713 C 0.46875 -0.00023 0.46562 -0.01759 0.46823 -0.00371 C 0.46862 0.01065 0.46888 0.02477 0.4694 0.03889 C 0.46953 0.04537 0.46992 0.05185 0.47044 0.0581 C 0.47187 0.07477 0.47148 0.05347 0.47148 0.06991 L 0.47148 0.07014 " pathEditMode="relative" rAng="0" ptsTypes="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60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147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148 0.07014 L 0.47148 0.07037 C 0.47291 0.0625 0.47317 0.0537 0.47578 0.04699 C 0.47643 0.04514 0.47734 0.04329 0.47799 0.0412 C 0.47851 0.03935 0.47851 0.03727 0.47903 0.03541 C 0.4802 0.03125 0.4832 0.02546 0.4845 0.02176 C 0.48528 0.01944 0.48567 0.01643 0.48659 0.01412 C 0.48815 0.01065 0.49023 0.00764 0.49205 0.0044 C 0.49284 0.00324 0.49362 0.00208 0.49427 0.00069 C 0.5026 -0.01921 0.49817 -0.01019 0.50729 -0.02639 L 0.51276 -0.03611 C 0.51341 -0.03727 0.51406 -0.03889 0.51484 -0.04005 C 0.5164 -0.0419 0.51797 -0.04352 0.51927 -0.04584 C 0.52018 -0.04746 0.52044 -0.05 0.52135 -0.05162 C 0.52265 -0.05394 0.52435 -0.05556 0.52578 -0.05741 C 0.5289 -0.06134 0.5302 -0.06204 0.53333 -0.0669 C 0.53698 -0.07246 0.53711 -0.07523 0.54101 -0.07871 C 0.54205 -0.0794 0.5431 -0.07986 0.54427 -0.08056 C 0.55052 -0.08796 0.54648 -0.0831 0.55625 -0.09607 C 0.55768 -0.09792 0.55885 -0.1007 0.56054 -0.10185 C 0.56159 -0.10232 0.56276 -0.10278 0.5638 -0.10371 C 0.572 -0.11088 0.56627 -0.10834 0.57461 -0.11343 C 0.58007 -0.11667 0.57916 -0.11435 0.58554 -0.11713 C 0.60195 -0.12454 0.58437 -0.11852 0.59635 -0.12292 C 0.60989 -0.12824 0.60338 -0.12454 0.61054 -0.12871 C 0.63372 -0.12824 0.6569 -0.12871 0.68007 -0.12685 C 0.68268 -0.12662 0.68737 -0.1206 0.68984 -0.11921 C 0.69166 -0.11806 0.69349 -0.11783 0.69531 -0.11713 C 0.69635 -0.11597 0.69739 -0.11459 0.69856 -0.11343 C 0.70143 -0.11065 0.70729 -0.10556 0.70729 -0.10533 C 0.70911 -0.10232 0.71211 -0.10046 0.71276 -0.09607 C 0.71367 -0.08912 0.71367 -0.08658 0.71601 -0.08056 C 0.71653 -0.07894 0.71744 -0.07801 0.7181 -0.07662 C 0.71901 -0.07477 0.71953 -0.07269 0.72031 -0.07084 C 0.7207 -0.0669 0.72096 -0.0632 0.72135 -0.05926 C 0.7233 -0.0419 0.72161 -0.06204 0.72356 -0.0419 C 0.72395 -0.0375 0.72435 -0.03287 0.72461 -0.02847 C 0.725 0.00903 0.725 0.04629 0.72578 0.08379 C 0.72578 0.08565 0.72656 0.0875 0.72682 0.08958 C 0.72877 0.10509 0.72708 0.09676 0.72903 0.11065 C 0.72929 0.11273 0.72981 0.11458 0.73007 0.11643 C 0.73125 0.12477 0.73112 0.12338 0.73112 0.12824 L 0.73112 0.12847 " pathEditMode="relative" rAng="0" ptsTypes="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2" y="-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147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112 0.12847 L 0.73112 0.1287 C 0.7332 0.11666 0.73567 0.10532 0.73763 0.09352 L 0.74192 0.06666 C 0.74388 0.04259 0.74179 0.06342 0.74518 0.03958 C 0.74557 0.03634 0.74583 0.0331 0.74622 0.02986 C 0.74687 0.02592 0.74765 0.02199 0.74843 0.01829 C 0.74909 0.01504 0.75013 0.01204 0.75065 0.00856 C 0.75156 0.00301 0.75156 -0.00324 0.75273 -0.0088 C 0.76093 -0.04514 0.75286 0.00671 0.76367 -0.03195 C 0.76653 -0.04213 0.76471 -0.03773 0.76914 -0.04537 C 0.76979 -0.04815 0.77031 -0.05093 0.77122 -0.05324 C 0.77252 -0.05602 0.77422 -0.0581 0.77565 -0.06088 C 0.77721 -0.06389 0.77838 -0.06759 0.77994 -0.0706 C 0.78164 -0.07408 0.78372 -0.07685 0.78541 -0.08033 C 0.78659 -0.08264 0.78737 -0.08588 0.78867 -0.08796 C 0.79114 -0.0919 0.80507 -0.1125 0.81145 -0.11875 C 0.81575 -0.12315 0.82018 -0.12662 0.82448 -0.13056 L 0.83112 -0.13634 C 0.83489 -0.13959 0.8388 -0.14352 0.84297 -0.14584 C 0.84804 -0.14861 0.85325 -0.15023 0.8582 -0.15371 C 0.86119 -0.15556 0.86393 -0.15787 0.86692 -0.15949 C 0.87213 -0.16204 0.88815 -0.16921 0.89518 -0.17107 C 0.89882 -0.17199 0.90247 -0.17222 0.90612 -0.17292 L 0.91692 -0.17685 C 0.92018 -0.17801 0.92343 -0.17963 0.92669 -0.18056 C 0.93034 -0.18171 0.93398 -0.18195 0.93763 -0.18264 L 0.95494 -0.18634 L 1.03437 -0.18449 C 1.09596 -0.17709 1.05065 0.05764 1.05065 0.08009 " pathEditMode="relative" rAng="0" ptsTypes="AAAAAAAAAAAAAAAAAAAAAAAAAAAAA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71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" y="0"/>
            <a:ext cx="13291930" cy="996894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356395" y="252145"/>
            <a:ext cx="5144672" cy="3683839"/>
            <a:chOff x="-213449" y="354"/>
            <a:chExt cx="5144672" cy="3683839"/>
          </a:xfrm>
        </p:grpSpPr>
        <p:pic>
          <p:nvPicPr>
            <p:cNvPr id="20" name="Picture 19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1699882" y="249857"/>
              <a:ext cx="1127369" cy="10078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13449" y="354"/>
              <a:ext cx="5144672" cy="3683839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426" y="1730995"/>
            <a:ext cx="6096000" cy="4857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783" y="3380551"/>
            <a:ext cx="1977403" cy="14159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743" y="3380551"/>
            <a:ext cx="1977402" cy="14159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552" y="3380551"/>
            <a:ext cx="1977402" cy="1415918"/>
          </a:xfrm>
          <a:prstGeom prst="rect">
            <a:avLst/>
          </a:prstGeom>
        </p:spPr>
      </p:pic>
      <p:pic>
        <p:nvPicPr>
          <p:cNvPr id="4" name="Export 0 Word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6036297" y="11757114"/>
            <a:ext cx="609600" cy="609600"/>
          </a:xfrm>
          <a:prstGeom prst="rect">
            <a:avLst/>
          </a:prstGeom>
        </p:spPr>
      </p:pic>
      <p:pic>
        <p:nvPicPr>
          <p:cNvPr id="6" name="Export 0 Cat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2056533" y="7594601"/>
            <a:ext cx="609600" cy="609600"/>
          </a:xfrm>
          <a:prstGeom prst="rect">
            <a:avLst/>
          </a:prstGeom>
        </p:spPr>
      </p:pic>
      <p:pic>
        <p:nvPicPr>
          <p:cNvPr id="10" name="Export 0 Mat.wav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354667" y="10619842"/>
            <a:ext cx="609600" cy="609600"/>
          </a:xfrm>
          <a:prstGeom prst="rect">
            <a:avLst/>
          </a:prstGeom>
        </p:spPr>
      </p:pic>
      <p:pic>
        <p:nvPicPr>
          <p:cNvPr id="11" name="Export 0 Sat.wav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968487" y="106381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26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619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8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03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024 L -1.66667E-6 0.00047 C -0.00078 -0.00416 -0.00104 -0.00902 -0.00221 -0.01342 C -0.0026 -0.01458 -0.00351 -0.0155 -0.00443 -0.01643 C -0.00599 -0.01782 -0.00989 -0.0206 -0.01198 -0.02106 C -0.01471 -0.02175 -0.01719 -0.02175 -0.01966 -0.02245 C -0.02252 -0.02337 -0.02838 -0.02569 -0.02838 -0.02546 C -0.03958 -0.025 -0.05078 -0.02523 -0.06198 -0.02407 C -0.06432 -0.02384 -0.06849 -0.02106 -0.06849 -0.02083 C -0.06927 -0.0199 -0.06992 -0.01875 -0.0707 -0.01805 C -0.072 -0.01643 -0.07656 -0.0118 -0.07838 -0.01018 C -0.07969 -0.00925 -0.08138 -0.00833 -0.08268 -0.0074 C -0.08385 -0.00648 -0.08476 -0.00486 -0.08594 -0.00416 C -0.08698 -0.00347 -0.08815 -0.00324 -0.08919 -0.00277 C -0.09075 -0.00185 -0.09193 -0.00023 -0.09349 0.00024 C -0.09674 0.00139 -0.1 0.00139 -0.10351 0.00209 L -0.16653 0.00024 C -0.17916 -0.00023 -0.16614 -0.00115 -0.175 -0.00277 C -0.17969 -0.00347 -0.1845 -0.0037 -0.18919 -0.00416 L -0.1957 -0.0074 C -0.19674 -0.00763 -0.19778 -0.00833 -0.19896 -0.00879 L -0.20443 -0.01018 C -0.20508 -0.01134 -0.2056 -0.01273 -0.20664 -0.01342 C -0.20794 -0.01435 -0.2095 -0.01435 -0.21107 -0.01481 C -0.21198 -0.01527 -0.21315 -0.01597 -0.21419 -0.01643 C -0.21523 -0.01805 -0.21653 -0.01921 -0.21745 -0.02106 C -0.21992 -0.02546 -0.22239 -0.03101 -0.22409 -0.03611 C -0.22448 -0.03773 -0.22448 -0.03935 -0.225 -0.04074 C -0.22708 -0.04652 -0.22747 -0.0449 -0.23047 -0.05 C -0.23138 -0.05138 -0.23177 -0.05347 -0.23268 -0.05439 C -0.23359 -0.05555 -0.23502 -0.05532 -0.23594 -0.05625 C -0.2375 -0.05694 -0.2388 -0.05833 -0.24023 -0.05925 C -0.24206 -0.06018 -0.2487 -0.0618 -0.25 -0.06226 C -0.25755 -0.06643 -0.25364 -0.06435 -0.26198 -0.06828 C -0.26328 -0.06875 -0.26419 -0.06967 -0.26536 -0.0699 C -0.27956 -0.07199 -0.27174 -0.07083 -0.28815 -0.07291 L -0.34349 -0.07129 C -0.34778 -0.07106 -0.35052 -0.06898 -0.35443 -0.06666 C -0.35547 -0.0662 -0.35664 -0.06574 -0.35781 -0.06527 C -0.35924 -0.06435 -0.36055 -0.06319 -0.36198 -0.06226 C -0.36419 -0.06111 -0.36666 -0.06087 -0.36849 -0.05925 C -0.36966 -0.0581 -0.37057 -0.05671 -0.37174 -0.05625 C -0.37357 -0.05532 -0.37539 -0.05532 -0.37721 -0.05439 C -0.39245 -0.04884 -0.37591 -0.0537 -0.38932 -0.05 C -0.39062 -0.04907 -0.39206 -0.04768 -0.39349 -0.04699 C -0.39531 -0.04606 -0.39713 -0.04537 -0.39896 -0.04537 C -0.4125 -0.04537 -0.42578 -0.04652 -0.43932 -0.04699 C -0.44166 -0.04791 -0.44427 -0.0493 -0.44674 -0.05 C -0.44896 -0.05069 -0.4513 -0.05069 -0.45325 -0.05162 C -0.45625 -0.05277 -0.46614 -0.05949 -0.46745 -0.06064 C -0.46901 -0.06226 -0.47031 -0.06388 -0.47174 -0.06527 C -0.47278 -0.06643 -0.47409 -0.06712 -0.475 -0.06828 C -0.47734 -0.07106 -0.48151 -0.07754 -0.48151 -0.07731 C -0.48229 -0.07962 -0.48294 -0.08148 -0.48372 -0.08356 C -0.48502 -0.08657 -0.48698 -0.08935 -0.48815 -0.09259 C -0.49219 -0.10416 -0.48984 -0.09907 -0.49466 -0.1081 L -0.49896 -0.12638 L -0.50013 -0.13078 C -0.50039 -0.1324 -0.50052 -0.13425 -0.5013 -0.13541 L -0.50325 -0.14004 C -0.50377 -0.14259 -0.5039 -0.14537 -0.50443 -0.14768 C -0.50547 -0.15162 -0.5125 -0.16111 -0.51328 -0.16134 C -0.51706 -0.1625 -0.51862 -0.1625 -0.52174 -0.16458 C -0.5332 -0.17083 -0.52552 -0.16828 -0.53815 -0.1706 C -0.54492 -0.17523 -0.54023 -0.17245 -0.54791 -0.175 C -0.5625 -0.17986 -0.55039 -0.17685 -0.56523 -0.17962 C -0.56784 -0.18032 -0.57018 -0.18101 -0.57278 -0.18125 C -0.59284 -0.18402 -0.58073 -0.18148 -0.59883 -0.18425 C -0.62031 -0.18773 -0.59674 -0.18402 -0.61081 -0.18726 C -0.61367 -0.18819 -0.61666 -0.18819 -0.61966 -0.18888 C -0.62239 -0.18981 -0.62812 -0.19189 -0.62812 -0.19166 C -0.6556 -0.21111 -0.63437 -0.19745 -0.71081 -0.19328 C -0.7138 -0.19328 -0.71953 -0.1905 -0.71953 -0.19027 L -0.73034 -0.19513 C -0.73177 -0.1956 -0.73333 -0.19537 -0.73463 -0.19652 C -0.73672 -0.19814 -0.73802 -0.20115 -0.7401 -0.20254 C -0.74362 -0.20532 -0.74739 -0.20648 -0.75104 -0.20879 L -0.76081 -0.21481 C -0.76706 -0.22361 -0.76406 -0.21712 -0.76406 -0.2375 " pathEditMode="relative" rAng="0" ptsTypes="AAAAAAAAAAAAAAAAAAAAAAAAAAAAAAAAAAAAAAAAAAAAAAAAAAAAAAAAAAAAAAAAAAAAAAAAAAAAAAA">
                                      <p:cBhvr>
                                        <p:cTn id="14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42" y="-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53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1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189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0.00024 L -4.16667E-7 0.00047 C -0.00078 -0.00416 -0.00104 -0.00902 -0.00221 -0.01342 C -0.0026 -0.01458 -0.00352 -0.0155 -0.00443 -0.01643 C -0.00599 -0.01782 -0.0099 -0.0206 -0.01198 -0.02106 C -0.01471 -0.02175 -0.01719 -0.02175 -0.01966 -0.02245 C -0.02253 -0.02337 -0.02838 -0.02569 -0.02838 -0.02546 C -0.03958 -0.025 -0.05078 -0.02523 -0.06198 -0.02407 C -0.06432 -0.02384 -0.06849 -0.02106 -0.06849 -0.02083 C -0.06927 -0.0199 -0.06992 -0.01875 -0.0707 -0.01805 C -0.072 -0.01643 -0.07656 -0.0118 -0.07838 -0.01018 C -0.07969 -0.00925 -0.08138 -0.00833 -0.08268 -0.0074 C -0.08385 -0.00648 -0.08477 -0.00486 -0.08594 -0.00416 C -0.08698 -0.00347 -0.08815 -0.00324 -0.08919 -0.00277 C -0.09075 -0.00185 -0.09193 -0.00023 -0.09349 0.00024 C -0.09674 0.00139 -0.1 0.00139 -0.10352 0.00209 L -0.16654 0.00024 C -0.17917 -0.00023 -0.16615 -0.00115 -0.175 -0.00277 C -0.17969 -0.00347 -0.1845 -0.0037 -0.18919 -0.00416 L -0.1957 -0.0074 C -0.19674 -0.00763 -0.19779 -0.00833 -0.19896 -0.00879 L -0.20443 -0.01018 C -0.20508 -0.01134 -0.2056 -0.01273 -0.20664 -0.01342 C -0.20794 -0.01435 -0.2095 -0.01435 -0.21107 -0.01481 C -0.21198 -0.01527 -0.21315 -0.01597 -0.21419 -0.01643 C -0.21523 -0.01805 -0.21654 -0.01921 -0.21745 -0.02106 C -0.21992 -0.02546 -0.2224 -0.03101 -0.22409 -0.03611 C -0.22448 -0.03773 -0.22448 -0.03935 -0.225 -0.04074 C -0.22708 -0.04652 -0.22747 -0.0449 -0.23047 -0.05 C -0.23138 -0.05138 -0.23177 -0.05347 -0.23268 -0.05439 C -0.23359 -0.05555 -0.23503 -0.05532 -0.23594 -0.05625 C -0.2375 -0.05694 -0.2388 -0.05833 -0.24023 -0.05925 C -0.24206 -0.06018 -0.2487 -0.0618 -0.25 -0.06226 C -0.25755 -0.06643 -0.25365 -0.06435 -0.26198 -0.06828 C -0.26328 -0.06875 -0.26419 -0.06967 -0.26536 -0.0699 C -0.27956 -0.07199 -0.27174 -0.07083 -0.28815 -0.07291 L -0.34349 -0.07129 C -0.34779 -0.07106 -0.35052 -0.06898 -0.35443 -0.06666 C -0.35547 -0.0662 -0.35664 -0.06574 -0.35781 -0.06527 C -0.35924 -0.06435 -0.36055 -0.06319 -0.36198 -0.06226 C -0.36419 -0.06111 -0.36667 -0.06087 -0.36849 -0.05925 C -0.36966 -0.0581 -0.37057 -0.05671 -0.37174 -0.05625 C -0.37357 -0.05532 -0.37539 -0.05532 -0.37721 -0.05439 C -0.39245 -0.04884 -0.37591 -0.0537 -0.38932 -0.05 C -0.39062 -0.04907 -0.39206 -0.04768 -0.39349 -0.04699 C -0.39531 -0.04606 -0.39713 -0.04537 -0.39896 -0.04537 C -0.4125 -0.04537 -0.42578 -0.04652 -0.43932 -0.04699 C -0.44167 -0.04791 -0.44427 -0.0493 -0.44674 -0.05 C -0.44896 -0.05069 -0.4513 -0.05069 -0.45325 -0.05162 C -0.45625 -0.05277 -0.46615 -0.05949 -0.46745 -0.06064 C -0.46901 -0.06226 -0.47031 -0.06388 -0.47174 -0.06527 C -0.47279 -0.06643 -0.47409 -0.06712 -0.475 -0.06828 C -0.47734 -0.07106 -0.48151 -0.07754 -0.48151 -0.07731 C -0.48229 -0.07962 -0.48294 -0.08148 -0.48372 -0.08356 C -0.48503 -0.08657 -0.48698 -0.08935 -0.48815 -0.09259 C -0.49219 -0.10416 -0.48984 -0.09907 -0.49466 -0.1081 L -0.49896 -0.12638 L -0.50026 -0.13078 C -0.50039 -0.1324 -0.50052 -0.13425 -0.5013 -0.13541 L -0.50325 -0.14004 C -0.50391 -0.14259 -0.50404 -0.14537 -0.50443 -0.14768 C -0.50547 -0.15162 -0.5125 -0.16111 -0.51341 -0.16134 C -0.51706 -0.1625 -0.51875 -0.1625 -0.52174 -0.16458 C -0.5332 -0.17083 -0.52552 -0.16828 -0.53828 -0.1706 C -0.54492 -0.17523 -0.54023 -0.17245 -0.54792 -0.175 C -0.5625 -0.17986 -0.55039 -0.17685 -0.56523 -0.17962 C -0.56797 -0.18032 -0.57018 -0.18101 -0.57279 -0.18125 C -0.59284 -0.18402 -0.58073 -0.18148 -0.59883 -0.18425 C -0.62031 -0.18773 -0.59674 -0.18402 -0.61081 -0.18726 C -0.61367 -0.18819 -0.61667 -0.18819 -0.61966 -0.18888 C -0.6224 -0.18981 -0.62812 -0.19189 -0.62812 -0.19166 C -0.6556 -0.21111 -0.63437 -0.19745 -0.71081 -0.19328 C -0.7138 -0.19328 -0.71953 -0.1905 -0.71953 -0.19027 L -0.73034 -0.19513 C -0.73177 -0.1956 -0.73333 -0.19537 -0.73464 -0.19652 C -0.73672 -0.19814 -0.73802 -0.20115 -0.7401 -0.20254 C -0.74362 -0.20532 -0.7474 -0.20648 -0.75104 -0.20879 L -0.76081 -0.21481 C -0.76706 -0.22361 -0.76406 -0.21712 -0.76406 -0.2375 " pathEditMode="relative" rAng="0" ptsTypes="AAAAAAAAAAAAAAAAAAAAAAAAAAAAAAAAAAAAAAAAAAAAAAAAAAAAAAAAAAAAAAAAAAAAAAAAAAAAAAA">
                                      <p:cBhvr>
                                        <p:cTn id="22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42" y="-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439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439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0.00024 L 2.91667E-6 0.00047 C -0.00078 -0.00416 -0.00104 -0.00902 -0.00222 -0.01342 C -0.00261 -0.01458 -0.00352 -0.0155 -0.00443 -0.01643 C -0.00599 -0.01782 -0.0099 -0.0206 -0.01198 -0.02106 C -0.01472 -0.02175 -0.01719 -0.02175 -0.01966 -0.02245 C -0.02253 -0.02337 -0.02839 -0.02569 -0.02839 -0.02546 C -0.03959 -0.025 -0.05078 -0.02523 -0.06198 -0.02407 C -0.06433 -0.02384 -0.06849 -0.02106 -0.06849 -0.02083 C -0.06927 -0.0199 -0.06992 -0.01875 -0.07071 -0.01805 C -0.07201 -0.01643 -0.07657 -0.0118 -0.07839 -0.01018 C -0.07969 -0.00925 -0.08138 -0.00833 -0.08269 -0.0074 C -0.08386 -0.00648 -0.08477 -0.00486 -0.08594 -0.00416 C -0.08698 -0.00347 -0.08815 -0.00324 -0.0892 -0.00277 C -0.09076 -0.00185 -0.09193 -0.00023 -0.09349 0.00024 C -0.09675 0.00139 -0.1 0.00139 -0.10352 0.00209 L -0.16654 0.00024 C -0.17917 -0.00023 -0.16615 -0.00115 -0.175 -0.00277 C -0.17969 -0.00347 -0.18451 -0.0037 -0.1892 -0.00416 L -0.19571 -0.0074 C -0.19675 -0.00763 -0.19779 -0.00833 -0.19896 -0.00879 L -0.20443 -0.01018 C -0.20508 -0.01134 -0.2056 -0.01273 -0.20664 -0.01342 C -0.20795 -0.01435 -0.20951 -0.01435 -0.21107 -0.01481 C -0.21198 -0.01527 -0.21315 -0.01597 -0.2142 -0.01643 C -0.21524 -0.01805 -0.21654 -0.01921 -0.21745 -0.02106 C -0.21992 -0.02546 -0.2224 -0.03101 -0.22409 -0.03611 C -0.22448 -0.03773 -0.22448 -0.03935 -0.225 -0.04074 C -0.22709 -0.04652 -0.22748 -0.0449 -0.23047 -0.05 C -0.23138 -0.05138 -0.23177 -0.05347 -0.23269 -0.05439 C -0.2336 -0.05555 -0.23503 -0.05532 -0.23594 -0.05625 C -0.2375 -0.05694 -0.2388 -0.05833 -0.24024 -0.05925 C -0.24206 -0.06018 -0.2487 -0.0618 -0.25 -0.06226 C -0.25755 -0.06643 -0.25365 -0.06435 -0.26198 -0.06828 C -0.26328 -0.06875 -0.2642 -0.06967 -0.26537 -0.0699 C -0.27956 -0.07199 -0.27175 -0.07083 -0.28815 -0.07291 L -0.34349 -0.07129 C -0.34779 -0.07106 -0.35052 -0.06898 -0.35443 -0.06666 C -0.35547 -0.0662 -0.35664 -0.06574 -0.35782 -0.06527 C -0.35925 -0.06435 -0.36055 -0.06319 -0.36198 -0.06226 C -0.3642 -0.06111 -0.36667 -0.06087 -0.36849 -0.05925 C -0.36966 -0.0581 -0.37058 -0.05671 -0.37175 -0.05625 C -0.37357 -0.05532 -0.37539 -0.05532 -0.37722 -0.05439 C -0.39245 -0.04884 -0.37591 -0.0537 -0.38933 -0.05 C -0.39063 -0.04907 -0.39206 -0.04768 -0.39349 -0.04699 C -0.39532 -0.04606 -0.39714 -0.04537 -0.39896 -0.04537 C -0.4125 -0.04537 -0.42578 -0.04652 -0.43933 -0.04699 C -0.44167 -0.04791 -0.44427 -0.0493 -0.44675 -0.05 C -0.44896 -0.05069 -0.4513 -0.05069 -0.45326 -0.05162 C -0.45625 -0.05277 -0.46615 -0.05949 -0.46745 -0.06064 C -0.46901 -0.06226 -0.47032 -0.06388 -0.47175 -0.06527 C -0.47279 -0.06643 -0.47409 -0.06712 -0.475 -0.06828 C -0.47735 -0.07106 -0.48151 -0.07754 -0.48151 -0.07731 C -0.48229 -0.07962 -0.48295 -0.08148 -0.48373 -0.08356 C -0.48503 -0.08657 -0.48698 -0.08935 -0.48815 -0.09259 C -0.49219 -0.10416 -0.48985 -0.09907 -0.49466 -0.1081 L -0.49896 -0.12638 L -0.50039 -0.13078 C -0.50039 -0.1324 -0.50052 -0.13425 -0.5013 -0.13541 L -0.50326 -0.14004 C -0.50417 -0.14259 -0.50417 -0.14537 -0.50443 -0.14768 C -0.50547 -0.15162 -0.5125 -0.16111 -0.51341 -0.16134 C -0.51706 -0.1625 -0.51901 -0.1625 -0.52175 -0.16458 C -0.53321 -0.17083 -0.52552 -0.16828 -0.53841 -0.1706 C -0.54492 -0.17523 -0.54024 -0.17245 -0.54792 -0.175 C -0.5625 -0.17986 -0.55039 -0.17685 -0.56524 -0.17962 C -0.56797 -0.18032 -0.57019 -0.18101 -0.57279 -0.18125 C -0.59284 -0.18402 -0.58073 -0.18148 -0.59883 -0.18425 C -0.62032 -0.18773 -0.59675 -0.18402 -0.61081 -0.18726 C -0.61367 -0.18819 -0.61667 -0.18819 -0.61966 -0.18888 C -0.6224 -0.18981 -0.62813 -0.19189 -0.62813 -0.19166 C -0.6556 -0.21111 -0.63438 -0.19745 -0.71081 -0.19328 C -0.71381 -0.19328 -0.71953 -0.1905 -0.71953 -0.19027 L -0.73034 -0.19513 C -0.73177 -0.1956 -0.73334 -0.19537 -0.73464 -0.19652 C -0.73672 -0.19814 -0.73802 -0.20115 -0.74011 -0.20254 C -0.74362 -0.20532 -0.7474 -0.20648 -0.75104 -0.20879 L -0.76081 -0.21481 C -0.76706 -0.22361 -0.76407 -0.21712 -0.76407 -0.2375 " pathEditMode="relative" rAng="0" ptsTypes="AAAAAAAAAAAAAAAAAAAAAAAAAAAAAAAAAAAAAAAAAAAAAAAAAAAAAAAAAAAAAAAAAAAAAAAAAAAAAAA">
                                      <p:cBhvr>
                                        <p:cTn id="3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42" y="-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291930" cy="99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678" y="446537"/>
            <a:ext cx="5186734" cy="522701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7849">
            <a:off x="6855424" y="2907981"/>
            <a:ext cx="1416203" cy="160932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68" y="3405544"/>
            <a:ext cx="3501895" cy="3031328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590565" y="3060046"/>
            <a:ext cx="5144672" cy="3683839"/>
            <a:chOff x="105111" y="612003"/>
            <a:chExt cx="5144672" cy="368383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11" y="612003"/>
              <a:ext cx="5144672" cy="3683839"/>
            </a:xfrm>
            <a:prstGeom prst="rect">
              <a:avLst/>
            </a:prstGeom>
          </p:spPr>
        </p:pic>
        <p:pic>
          <p:nvPicPr>
            <p:cNvPr id="20" name="Picture 19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2350922" y="791700"/>
              <a:ext cx="975569" cy="1031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703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ork (1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291930" cy="9968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678" y="446537"/>
            <a:ext cx="5186734" cy="5227019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128176" y="3474473"/>
            <a:ext cx="5144672" cy="3683839"/>
            <a:chOff x="105111" y="612003"/>
            <a:chExt cx="5144672" cy="368383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11" y="612003"/>
              <a:ext cx="5144672" cy="3683839"/>
            </a:xfrm>
            <a:prstGeom prst="rect">
              <a:avLst/>
            </a:prstGeom>
          </p:spPr>
        </p:pic>
        <p:pic>
          <p:nvPicPr>
            <p:cNvPr id="20" name="Picture 19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2350922" y="791700"/>
              <a:ext cx="975569" cy="1031318"/>
            </a:xfrm>
            <a:prstGeom prst="rect">
              <a:avLst/>
            </a:prstGeom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42" y="980661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orl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694"/>
            <a:ext cx="13291930" cy="99689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5078" y="1527837"/>
            <a:ext cx="3788222" cy="38176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77" y="2173895"/>
            <a:ext cx="9446610" cy="70849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916" y="1475847"/>
            <a:ext cx="4662460" cy="44115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590" y="2210480"/>
            <a:ext cx="3298693" cy="31211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662" y="3142886"/>
            <a:ext cx="2834237" cy="268169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7450549" y="497364"/>
            <a:ext cx="2799052" cy="2004259"/>
            <a:chOff x="8654207" y="163293"/>
            <a:chExt cx="2799052" cy="200425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4207" y="163293"/>
              <a:ext cx="2799052" cy="2004259"/>
            </a:xfrm>
            <a:prstGeom prst="rect">
              <a:avLst/>
            </a:prstGeom>
          </p:spPr>
        </p:pic>
        <p:pic>
          <p:nvPicPr>
            <p:cNvPr id="25" name="Picture 24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9498529" y="183450"/>
              <a:ext cx="647778" cy="549195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4206419" y="1005932"/>
            <a:ext cx="2799052" cy="2004259"/>
            <a:chOff x="5308133" y="1694797"/>
            <a:chExt cx="2799052" cy="200425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8133" y="1694797"/>
              <a:ext cx="2799052" cy="2004259"/>
            </a:xfrm>
            <a:prstGeom prst="rect">
              <a:avLst/>
            </a:prstGeom>
          </p:spPr>
        </p:pic>
        <p:pic>
          <p:nvPicPr>
            <p:cNvPr id="26" name="Picture 25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6218248" y="1726878"/>
              <a:ext cx="647778" cy="5491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385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or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2" presetClass="exit" presetSubtype="3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250"/>
                            </p:stCondLst>
                            <p:childTnLst>
                              <p:par>
                                <p:cTn id="32" presetID="2" presetClass="exit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250"/>
                            </p:stCondLst>
                            <p:childTnLst>
                              <p:par>
                                <p:cTn id="37" presetID="2" presetClass="exit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" y="0"/>
            <a:ext cx="13291930" cy="996894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47943" y="280164"/>
            <a:ext cx="5144672" cy="3683839"/>
            <a:chOff x="78099" y="28373"/>
            <a:chExt cx="5144672" cy="368383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99" y="28373"/>
              <a:ext cx="5144672" cy="3683839"/>
            </a:xfrm>
            <a:prstGeom prst="rect">
              <a:avLst/>
            </a:prstGeom>
          </p:spPr>
        </p:pic>
        <p:pic>
          <p:nvPicPr>
            <p:cNvPr id="20" name="Picture 19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1699882" y="249857"/>
              <a:ext cx="1127369" cy="1007863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993609"/>
            <a:ext cx="2805235" cy="20425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382" y="3997761"/>
            <a:ext cx="1601401" cy="13812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261" y="3281396"/>
            <a:ext cx="2805235" cy="14026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034" y="4759928"/>
            <a:ext cx="1694618" cy="16946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529" y="3918218"/>
            <a:ext cx="1569178" cy="280523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9650051" y="3205028"/>
            <a:ext cx="2885370" cy="2907781"/>
            <a:chOff x="9650051" y="3205028"/>
            <a:chExt cx="2885370" cy="2907781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50051" y="3205028"/>
              <a:ext cx="2885370" cy="290778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838453">
              <a:off x="9571020" y="4923476"/>
              <a:ext cx="1171118" cy="5672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573172"/>
      </p:ext>
    </p:extLst>
  </p:cSld>
  <p:clrMapOvr>
    <a:masterClrMapping/>
  </p:clrMapOvr>
  <p:transition xmlns:p14="http://schemas.microsoft.com/office/powerpoint/2010/main" spd="slow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ort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95" y="1854206"/>
            <a:ext cx="6235536" cy="44649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332" y="1854206"/>
            <a:ext cx="5144672" cy="368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30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ork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Ing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222" y="1886864"/>
            <a:ext cx="5893479" cy="42200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117" y="1886864"/>
            <a:ext cx="5144672" cy="368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79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ork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6" y="0"/>
            <a:ext cx="13291930" cy="996894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3432582" y="2592652"/>
            <a:ext cx="1936538" cy="1490300"/>
            <a:chOff x="-58680" y="354"/>
            <a:chExt cx="4835131" cy="3683839"/>
          </a:xfrm>
        </p:grpSpPr>
        <p:pic>
          <p:nvPicPr>
            <p:cNvPr id="20" name="Picture 19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709450">
              <a:off x="1699882" y="249857"/>
              <a:ext cx="1127369" cy="10078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8680" y="354"/>
              <a:ext cx="4835131" cy="3683839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91" y="2910582"/>
            <a:ext cx="4797363" cy="38228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485" y="787721"/>
            <a:ext cx="1786806" cy="12794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197" y="1660215"/>
            <a:ext cx="1786806" cy="12794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522" y="787720"/>
            <a:ext cx="1786806" cy="12794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147" y="807064"/>
            <a:ext cx="1786806" cy="12794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81" y="2594390"/>
            <a:ext cx="1786806" cy="127944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79949" y="836943"/>
            <a:ext cx="1420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The</a:t>
            </a:r>
            <a:endParaRPr lang="en-GB" sz="5400" dirty="0"/>
          </a:p>
        </p:txBody>
      </p:sp>
      <p:sp>
        <p:nvSpPr>
          <p:cNvPr id="16" name="TextBox 15"/>
          <p:cNvSpPr txBox="1"/>
          <p:nvPr/>
        </p:nvSpPr>
        <p:spPr>
          <a:xfrm>
            <a:off x="6005243" y="843421"/>
            <a:ext cx="16015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f</a:t>
            </a:r>
            <a:r>
              <a:rPr lang="en-GB" sz="5400" dirty="0" smtClean="0"/>
              <a:t>or a</a:t>
            </a:r>
            <a:endParaRPr lang="en-GB" sz="5400" dirty="0"/>
          </a:p>
        </p:txBody>
      </p:sp>
      <p:sp>
        <p:nvSpPr>
          <p:cNvPr id="17" name="TextBox 16"/>
          <p:cNvSpPr txBox="1"/>
          <p:nvPr/>
        </p:nvSpPr>
        <p:spPr>
          <a:xfrm>
            <a:off x="9595696" y="791869"/>
            <a:ext cx="2942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is telling</a:t>
            </a:r>
            <a:endParaRPr lang="en-GB" sz="5400" dirty="0"/>
          </a:p>
        </p:txBody>
      </p:sp>
      <p:sp>
        <p:nvSpPr>
          <p:cNvPr id="18" name="TextBox 17"/>
          <p:cNvSpPr txBox="1"/>
          <p:nvPr/>
        </p:nvSpPr>
        <p:spPr>
          <a:xfrm>
            <a:off x="491827" y="1681857"/>
            <a:ext cx="1420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</a:t>
            </a:r>
            <a:r>
              <a:rPr lang="en-GB" sz="5400" dirty="0" smtClean="0"/>
              <a:t>he</a:t>
            </a:r>
            <a:endParaRPr lang="en-GB" sz="5400" dirty="0"/>
          </a:p>
        </p:txBody>
      </p:sp>
      <p:sp>
        <p:nvSpPr>
          <p:cNvPr id="19" name="TextBox 18"/>
          <p:cNvSpPr txBox="1"/>
          <p:nvPr/>
        </p:nvSpPr>
        <p:spPr>
          <a:xfrm>
            <a:off x="3811105" y="1700359"/>
            <a:ext cx="4331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h</a:t>
            </a:r>
            <a:r>
              <a:rPr lang="en-GB" sz="5400" dirty="0" smtClean="0"/>
              <a:t>ow much</a:t>
            </a:r>
            <a:endParaRPr lang="en-GB" sz="5400" dirty="0"/>
          </a:p>
        </p:txBody>
      </p:sp>
      <p:sp>
        <p:nvSpPr>
          <p:cNvPr id="21" name="TextBox 20"/>
          <p:cNvSpPr txBox="1"/>
          <p:nvPr/>
        </p:nvSpPr>
        <p:spPr>
          <a:xfrm>
            <a:off x="2509876" y="2650188"/>
            <a:ext cx="1420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in</a:t>
            </a:r>
            <a:endParaRPr lang="en-GB" sz="5400" dirty="0"/>
          </a:p>
        </p:txBody>
      </p:sp>
      <p:sp>
        <p:nvSpPr>
          <p:cNvPr id="15" name="Rectangle 14"/>
          <p:cNvSpPr/>
          <p:nvPr/>
        </p:nvSpPr>
        <p:spPr>
          <a:xfrm>
            <a:off x="613392" y="3819221"/>
            <a:ext cx="4651513" cy="388288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0233" y="3793642"/>
            <a:ext cx="241667" cy="39211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343013" y="3802837"/>
            <a:ext cx="241667" cy="388288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09581" y="7742507"/>
            <a:ext cx="5240101" cy="26325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71900" y="3874499"/>
            <a:ext cx="4715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1E1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We are good for the planet! We recycle scraps and put them back in the earth.</a:t>
            </a:r>
            <a:endParaRPr lang="en-GB" sz="3600" dirty="0">
              <a:solidFill>
                <a:srgbClr val="1E1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986" y="5632698"/>
            <a:ext cx="1386147" cy="693074"/>
          </a:xfrm>
          <a:prstGeom prst="rect">
            <a:avLst/>
          </a:prstGeom>
        </p:spPr>
      </p:pic>
      <p:cxnSp>
        <p:nvCxnSpPr>
          <p:cNvPr id="29" name="Curved Connector 28"/>
          <p:cNvCxnSpPr/>
          <p:nvPr/>
        </p:nvCxnSpPr>
        <p:spPr>
          <a:xfrm rot="16200000" flipH="1">
            <a:off x="714548" y="6379851"/>
            <a:ext cx="532227" cy="424070"/>
          </a:xfrm>
          <a:prstGeom prst="curvedConnector3">
            <a:avLst/>
          </a:prstGeom>
          <a:ln w="76200">
            <a:solidFill>
              <a:srgbClr val="503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29"/>
          <p:cNvSpPr/>
          <p:nvPr/>
        </p:nvSpPr>
        <p:spPr>
          <a:xfrm>
            <a:off x="711523" y="6410372"/>
            <a:ext cx="4336365" cy="1140772"/>
          </a:xfrm>
          <a:custGeom>
            <a:avLst/>
            <a:gdLst>
              <a:gd name="connsiteX0" fmla="*/ 0 w 4336365"/>
              <a:gd name="connsiteY0" fmla="*/ 424133 h 1140772"/>
              <a:gd name="connsiteX1" fmla="*/ 583096 w 4336365"/>
              <a:gd name="connsiteY1" fmla="*/ 569907 h 1140772"/>
              <a:gd name="connsiteX2" fmla="*/ 371061 w 4336365"/>
              <a:gd name="connsiteY2" fmla="*/ 64 h 1140772"/>
              <a:gd name="connsiteX3" fmla="*/ 1152939 w 4336365"/>
              <a:gd name="connsiteY3" fmla="*/ 609664 h 1140772"/>
              <a:gd name="connsiteX4" fmla="*/ 79513 w 4336365"/>
              <a:gd name="connsiteY4" fmla="*/ 914464 h 1140772"/>
              <a:gd name="connsiteX5" fmla="*/ 954157 w 4336365"/>
              <a:gd name="connsiteY5" fmla="*/ 940968 h 1140772"/>
              <a:gd name="connsiteX6" fmla="*/ 1484244 w 4336365"/>
              <a:gd name="connsiteY6" fmla="*/ 265107 h 1140772"/>
              <a:gd name="connsiteX7" fmla="*/ 2067339 w 4336365"/>
              <a:gd name="connsiteY7" fmla="*/ 397629 h 1140772"/>
              <a:gd name="connsiteX8" fmla="*/ 2637183 w 4336365"/>
              <a:gd name="connsiteY8" fmla="*/ 1139751 h 1140772"/>
              <a:gd name="connsiteX9" fmla="*/ 2875722 w 4336365"/>
              <a:gd name="connsiteY9" fmla="*/ 556655 h 1140772"/>
              <a:gd name="connsiteX10" fmla="*/ 3339548 w 4336365"/>
              <a:gd name="connsiteY10" fmla="*/ 463890 h 1140772"/>
              <a:gd name="connsiteX11" fmla="*/ 3432313 w 4336365"/>
              <a:gd name="connsiteY11" fmla="*/ 954220 h 1140772"/>
              <a:gd name="connsiteX12" fmla="*/ 3922644 w 4336365"/>
              <a:gd name="connsiteY12" fmla="*/ 1060238 h 1140772"/>
              <a:gd name="connsiteX13" fmla="*/ 4333461 w 4336365"/>
              <a:gd name="connsiteY13" fmla="*/ 940968 h 1140772"/>
              <a:gd name="connsiteX14" fmla="*/ 3710609 w 4336365"/>
              <a:gd name="connsiteY14" fmla="*/ 834951 h 1140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336365" h="1140772">
                <a:moveTo>
                  <a:pt x="0" y="424133"/>
                </a:moveTo>
                <a:cubicBezTo>
                  <a:pt x="260626" y="532359"/>
                  <a:pt x="521253" y="640585"/>
                  <a:pt x="583096" y="569907"/>
                </a:cubicBezTo>
                <a:cubicBezTo>
                  <a:pt x="644939" y="499229"/>
                  <a:pt x="276087" y="-6562"/>
                  <a:pt x="371061" y="64"/>
                </a:cubicBezTo>
                <a:cubicBezTo>
                  <a:pt x="466035" y="6690"/>
                  <a:pt x="1201530" y="457264"/>
                  <a:pt x="1152939" y="609664"/>
                </a:cubicBezTo>
                <a:cubicBezTo>
                  <a:pt x="1104348" y="762064"/>
                  <a:pt x="112643" y="859247"/>
                  <a:pt x="79513" y="914464"/>
                </a:cubicBezTo>
                <a:cubicBezTo>
                  <a:pt x="46383" y="969681"/>
                  <a:pt x="720035" y="1049194"/>
                  <a:pt x="954157" y="940968"/>
                </a:cubicBezTo>
                <a:cubicBezTo>
                  <a:pt x="1188279" y="832742"/>
                  <a:pt x="1298714" y="355663"/>
                  <a:pt x="1484244" y="265107"/>
                </a:cubicBezTo>
                <a:cubicBezTo>
                  <a:pt x="1669774" y="174550"/>
                  <a:pt x="1875183" y="251855"/>
                  <a:pt x="2067339" y="397629"/>
                </a:cubicBezTo>
                <a:cubicBezTo>
                  <a:pt x="2259495" y="543403"/>
                  <a:pt x="2502453" y="1113247"/>
                  <a:pt x="2637183" y="1139751"/>
                </a:cubicBezTo>
                <a:cubicBezTo>
                  <a:pt x="2771913" y="1166255"/>
                  <a:pt x="2758661" y="669299"/>
                  <a:pt x="2875722" y="556655"/>
                </a:cubicBezTo>
                <a:cubicBezTo>
                  <a:pt x="2992783" y="444012"/>
                  <a:pt x="3246783" y="397629"/>
                  <a:pt x="3339548" y="463890"/>
                </a:cubicBezTo>
                <a:cubicBezTo>
                  <a:pt x="3432313" y="530151"/>
                  <a:pt x="3335130" y="854829"/>
                  <a:pt x="3432313" y="954220"/>
                </a:cubicBezTo>
                <a:cubicBezTo>
                  <a:pt x="3529496" y="1053611"/>
                  <a:pt x="3772453" y="1062447"/>
                  <a:pt x="3922644" y="1060238"/>
                </a:cubicBezTo>
                <a:cubicBezTo>
                  <a:pt x="4072835" y="1058029"/>
                  <a:pt x="4368800" y="978516"/>
                  <a:pt x="4333461" y="940968"/>
                </a:cubicBezTo>
                <a:cubicBezTo>
                  <a:pt x="4298122" y="903420"/>
                  <a:pt x="4004365" y="869185"/>
                  <a:pt x="3710609" y="834951"/>
                </a:cubicBezTo>
              </a:path>
            </a:pathLst>
          </a:custGeom>
          <a:noFill/>
          <a:ln w="76200">
            <a:solidFill>
              <a:srgbClr val="3E2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Curved Connector 31"/>
          <p:cNvCxnSpPr/>
          <p:nvPr/>
        </p:nvCxnSpPr>
        <p:spPr>
          <a:xfrm rot="16200000" flipH="1">
            <a:off x="3090421" y="6655256"/>
            <a:ext cx="719298" cy="229530"/>
          </a:xfrm>
          <a:prstGeom prst="curvedConnector3">
            <a:avLst/>
          </a:prstGeom>
          <a:ln w="76200">
            <a:solidFill>
              <a:srgbClr val="503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32"/>
          <p:cNvSpPr/>
          <p:nvPr/>
        </p:nvSpPr>
        <p:spPr>
          <a:xfrm>
            <a:off x="898856" y="6214338"/>
            <a:ext cx="4178705" cy="1189282"/>
          </a:xfrm>
          <a:custGeom>
            <a:avLst/>
            <a:gdLst>
              <a:gd name="connsiteX0" fmla="*/ 4150222 w 4178705"/>
              <a:gd name="connsiteY0" fmla="*/ 371992 h 1189282"/>
              <a:gd name="connsiteX1" fmla="*/ 4097214 w 4178705"/>
              <a:gd name="connsiteY1" fmla="*/ 146705 h 1189282"/>
              <a:gd name="connsiteX2" fmla="*/ 3461109 w 4178705"/>
              <a:gd name="connsiteY2" fmla="*/ 385245 h 1189282"/>
              <a:gd name="connsiteX3" fmla="*/ 4136970 w 4178705"/>
              <a:gd name="connsiteY3" fmla="*/ 888827 h 1189282"/>
              <a:gd name="connsiteX4" fmla="*/ 3315335 w 4178705"/>
              <a:gd name="connsiteY4" fmla="*/ 1180375 h 1189282"/>
              <a:gd name="connsiteX5" fmla="*/ 2679231 w 4178705"/>
              <a:gd name="connsiteY5" fmla="*/ 557523 h 1189282"/>
              <a:gd name="connsiteX6" fmla="*/ 1221492 w 4178705"/>
              <a:gd name="connsiteY6" fmla="*/ 1127366 h 1189282"/>
              <a:gd name="connsiteX7" fmla="*/ 505874 w 4178705"/>
              <a:gd name="connsiteY7" fmla="*/ 478010 h 1189282"/>
              <a:gd name="connsiteX8" fmla="*/ 598640 w 4178705"/>
              <a:gd name="connsiteY8" fmla="*/ 93697 h 1189282"/>
              <a:gd name="connsiteX9" fmla="*/ 42048 w 4178705"/>
              <a:gd name="connsiteY9" fmla="*/ 932 h 1189282"/>
              <a:gd name="connsiteX10" fmla="*/ 81805 w 4178705"/>
              <a:gd name="connsiteY10" fmla="*/ 53940 h 1189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78705" h="1189282">
                <a:moveTo>
                  <a:pt x="4150222" y="371992"/>
                </a:moveTo>
                <a:cubicBezTo>
                  <a:pt x="4181144" y="258244"/>
                  <a:pt x="4212066" y="144496"/>
                  <a:pt x="4097214" y="146705"/>
                </a:cubicBezTo>
                <a:cubicBezTo>
                  <a:pt x="3982362" y="148914"/>
                  <a:pt x="3454483" y="261558"/>
                  <a:pt x="3461109" y="385245"/>
                </a:cubicBezTo>
                <a:cubicBezTo>
                  <a:pt x="3467735" y="508932"/>
                  <a:pt x="4161266" y="756305"/>
                  <a:pt x="4136970" y="888827"/>
                </a:cubicBezTo>
                <a:cubicBezTo>
                  <a:pt x="4112674" y="1021349"/>
                  <a:pt x="3558291" y="1235592"/>
                  <a:pt x="3315335" y="1180375"/>
                </a:cubicBezTo>
                <a:cubicBezTo>
                  <a:pt x="3072378" y="1125158"/>
                  <a:pt x="3028205" y="566358"/>
                  <a:pt x="2679231" y="557523"/>
                </a:cubicBezTo>
                <a:cubicBezTo>
                  <a:pt x="2330257" y="548688"/>
                  <a:pt x="1583718" y="1140618"/>
                  <a:pt x="1221492" y="1127366"/>
                </a:cubicBezTo>
                <a:cubicBezTo>
                  <a:pt x="859266" y="1114114"/>
                  <a:pt x="609683" y="650288"/>
                  <a:pt x="505874" y="478010"/>
                </a:cubicBezTo>
                <a:cubicBezTo>
                  <a:pt x="402065" y="305732"/>
                  <a:pt x="675944" y="173210"/>
                  <a:pt x="598640" y="93697"/>
                </a:cubicBezTo>
                <a:cubicBezTo>
                  <a:pt x="521336" y="14184"/>
                  <a:pt x="128187" y="7558"/>
                  <a:pt x="42048" y="932"/>
                </a:cubicBezTo>
                <a:cubicBezTo>
                  <a:pt x="-44091" y="-5694"/>
                  <a:pt x="18857" y="24123"/>
                  <a:pt x="81805" y="53940"/>
                </a:cubicBezTo>
              </a:path>
            </a:pathLst>
          </a:custGeom>
          <a:noFill/>
          <a:ln w="76200">
            <a:solidFill>
              <a:srgbClr val="3E2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658276" y="6223575"/>
            <a:ext cx="4614198" cy="1448724"/>
          </a:xfrm>
          <a:custGeom>
            <a:avLst/>
            <a:gdLst>
              <a:gd name="connsiteX0" fmla="*/ 1338910 w 4614198"/>
              <a:gd name="connsiteY0" fmla="*/ 295785 h 1448724"/>
              <a:gd name="connsiteX1" fmla="*/ 1418423 w 4614198"/>
              <a:gd name="connsiteY1" fmla="*/ 229524 h 1448724"/>
              <a:gd name="connsiteX2" fmla="*/ 1458180 w 4614198"/>
              <a:gd name="connsiteY2" fmla="*/ 189767 h 1448724"/>
              <a:gd name="connsiteX3" fmla="*/ 1564197 w 4614198"/>
              <a:gd name="connsiteY3" fmla="*/ 163263 h 1448724"/>
              <a:gd name="connsiteX4" fmla="*/ 1802736 w 4614198"/>
              <a:gd name="connsiteY4" fmla="*/ 176515 h 1448724"/>
              <a:gd name="connsiteX5" fmla="*/ 1829241 w 4614198"/>
              <a:gd name="connsiteY5" fmla="*/ 216272 h 1448724"/>
              <a:gd name="connsiteX6" fmla="*/ 1855745 w 4614198"/>
              <a:gd name="connsiteY6" fmla="*/ 295785 h 1448724"/>
              <a:gd name="connsiteX7" fmla="*/ 1842493 w 4614198"/>
              <a:gd name="connsiteY7" fmla="*/ 600585 h 1448724"/>
              <a:gd name="connsiteX8" fmla="*/ 1815988 w 4614198"/>
              <a:gd name="connsiteY8" fmla="*/ 640341 h 1448724"/>
              <a:gd name="connsiteX9" fmla="*/ 1802736 w 4614198"/>
              <a:gd name="connsiteY9" fmla="*/ 706602 h 1448724"/>
              <a:gd name="connsiteX10" fmla="*/ 1789484 w 4614198"/>
              <a:gd name="connsiteY10" fmla="*/ 746359 h 1448724"/>
              <a:gd name="connsiteX11" fmla="*/ 1802736 w 4614198"/>
              <a:gd name="connsiteY11" fmla="*/ 878881 h 1448724"/>
              <a:gd name="connsiteX12" fmla="*/ 1868997 w 4614198"/>
              <a:gd name="connsiteY12" fmla="*/ 918637 h 1448724"/>
              <a:gd name="connsiteX13" fmla="*/ 1908754 w 4614198"/>
              <a:gd name="connsiteY13" fmla="*/ 945141 h 1448724"/>
              <a:gd name="connsiteX14" fmla="*/ 2041275 w 4614198"/>
              <a:gd name="connsiteY14" fmla="*/ 984898 h 1448724"/>
              <a:gd name="connsiteX15" fmla="*/ 2081032 w 4614198"/>
              <a:gd name="connsiteY15" fmla="*/ 998150 h 1448724"/>
              <a:gd name="connsiteX16" fmla="*/ 2160545 w 4614198"/>
              <a:gd name="connsiteY16" fmla="*/ 971646 h 1448724"/>
              <a:gd name="connsiteX17" fmla="*/ 2200301 w 4614198"/>
              <a:gd name="connsiteY17" fmla="*/ 945141 h 1448724"/>
              <a:gd name="connsiteX18" fmla="*/ 2279815 w 4614198"/>
              <a:gd name="connsiteY18" fmla="*/ 918637 h 1448724"/>
              <a:gd name="connsiteX19" fmla="*/ 2319571 w 4614198"/>
              <a:gd name="connsiteY19" fmla="*/ 865628 h 1448724"/>
              <a:gd name="connsiteX20" fmla="*/ 2359328 w 4614198"/>
              <a:gd name="connsiteY20" fmla="*/ 799367 h 1448724"/>
              <a:gd name="connsiteX21" fmla="*/ 2399084 w 4614198"/>
              <a:gd name="connsiteY21" fmla="*/ 759611 h 1448724"/>
              <a:gd name="connsiteX22" fmla="*/ 2412336 w 4614198"/>
              <a:gd name="connsiteY22" fmla="*/ 719854 h 1448724"/>
              <a:gd name="connsiteX23" fmla="*/ 2465345 w 4614198"/>
              <a:gd name="connsiteY23" fmla="*/ 640341 h 1448724"/>
              <a:gd name="connsiteX24" fmla="*/ 2478597 w 4614198"/>
              <a:gd name="connsiteY24" fmla="*/ 600585 h 1448724"/>
              <a:gd name="connsiteX25" fmla="*/ 2597867 w 4614198"/>
              <a:gd name="connsiteY25" fmla="*/ 507820 h 1448724"/>
              <a:gd name="connsiteX26" fmla="*/ 2703884 w 4614198"/>
              <a:gd name="connsiteY26" fmla="*/ 454811 h 1448724"/>
              <a:gd name="connsiteX27" fmla="*/ 2743641 w 4614198"/>
              <a:gd name="connsiteY27" fmla="*/ 441559 h 1448724"/>
              <a:gd name="connsiteX28" fmla="*/ 2783397 w 4614198"/>
              <a:gd name="connsiteY28" fmla="*/ 428307 h 1448724"/>
              <a:gd name="connsiteX29" fmla="*/ 2849658 w 4614198"/>
              <a:gd name="connsiteY29" fmla="*/ 441559 h 1448724"/>
              <a:gd name="connsiteX30" fmla="*/ 2876162 w 4614198"/>
              <a:gd name="connsiteY30" fmla="*/ 494567 h 1448724"/>
              <a:gd name="connsiteX31" fmla="*/ 2902667 w 4614198"/>
              <a:gd name="connsiteY31" fmla="*/ 521072 h 1448724"/>
              <a:gd name="connsiteX32" fmla="*/ 2955675 w 4614198"/>
              <a:gd name="connsiteY32" fmla="*/ 600585 h 1448724"/>
              <a:gd name="connsiteX33" fmla="*/ 2968928 w 4614198"/>
              <a:gd name="connsiteY33" fmla="*/ 680098 h 1448724"/>
              <a:gd name="connsiteX34" fmla="*/ 2995432 w 4614198"/>
              <a:gd name="connsiteY34" fmla="*/ 746359 h 1448724"/>
              <a:gd name="connsiteX35" fmla="*/ 3021936 w 4614198"/>
              <a:gd name="connsiteY35" fmla="*/ 825872 h 1448724"/>
              <a:gd name="connsiteX36" fmla="*/ 3035188 w 4614198"/>
              <a:gd name="connsiteY36" fmla="*/ 878881 h 1448724"/>
              <a:gd name="connsiteX37" fmla="*/ 3061693 w 4614198"/>
              <a:gd name="connsiteY37" fmla="*/ 958394 h 1448724"/>
              <a:gd name="connsiteX38" fmla="*/ 3101449 w 4614198"/>
              <a:gd name="connsiteY38" fmla="*/ 1037907 h 1448724"/>
              <a:gd name="connsiteX39" fmla="*/ 3286980 w 4614198"/>
              <a:gd name="connsiteY39" fmla="*/ 1051159 h 1448724"/>
              <a:gd name="connsiteX40" fmla="*/ 3472510 w 4614198"/>
              <a:gd name="connsiteY40" fmla="*/ 1037907 h 1448724"/>
              <a:gd name="connsiteX41" fmla="*/ 3485762 w 4614198"/>
              <a:gd name="connsiteY41" fmla="*/ 984898 h 1448724"/>
              <a:gd name="connsiteX42" fmla="*/ 3525519 w 4614198"/>
              <a:gd name="connsiteY42" fmla="*/ 905385 h 1448724"/>
              <a:gd name="connsiteX43" fmla="*/ 3552023 w 4614198"/>
              <a:gd name="connsiteY43" fmla="*/ 812620 h 1448724"/>
              <a:gd name="connsiteX44" fmla="*/ 3578528 w 4614198"/>
              <a:gd name="connsiteY44" fmla="*/ 733107 h 1448724"/>
              <a:gd name="connsiteX45" fmla="*/ 3591780 w 4614198"/>
              <a:gd name="connsiteY45" fmla="*/ 693350 h 1448724"/>
              <a:gd name="connsiteX46" fmla="*/ 3644788 w 4614198"/>
              <a:gd name="connsiteY46" fmla="*/ 627089 h 1448724"/>
              <a:gd name="connsiteX47" fmla="*/ 3684545 w 4614198"/>
              <a:gd name="connsiteY47" fmla="*/ 547576 h 1448724"/>
              <a:gd name="connsiteX48" fmla="*/ 3711049 w 4614198"/>
              <a:gd name="connsiteY48" fmla="*/ 468063 h 1448724"/>
              <a:gd name="connsiteX49" fmla="*/ 3764058 w 4614198"/>
              <a:gd name="connsiteY49" fmla="*/ 415054 h 1448724"/>
              <a:gd name="connsiteX50" fmla="*/ 3790562 w 4614198"/>
              <a:gd name="connsiteY50" fmla="*/ 362046 h 1448724"/>
              <a:gd name="connsiteX51" fmla="*/ 3896580 w 4614198"/>
              <a:gd name="connsiteY51" fmla="*/ 229524 h 1448724"/>
              <a:gd name="connsiteX52" fmla="*/ 3949588 w 4614198"/>
              <a:gd name="connsiteY52" fmla="*/ 189767 h 1448724"/>
              <a:gd name="connsiteX53" fmla="*/ 3989345 w 4614198"/>
              <a:gd name="connsiteY53" fmla="*/ 176515 h 1448724"/>
              <a:gd name="connsiteX54" fmla="*/ 4082110 w 4614198"/>
              <a:gd name="connsiteY54" fmla="*/ 150011 h 1448724"/>
              <a:gd name="connsiteX55" fmla="*/ 4254388 w 4614198"/>
              <a:gd name="connsiteY55" fmla="*/ 163263 h 1448724"/>
              <a:gd name="connsiteX56" fmla="*/ 4280893 w 4614198"/>
              <a:gd name="connsiteY56" fmla="*/ 203020 h 1448724"/>
              <a:gd name="connsiteX57" fmla="*/ 4347154 w 4614198"/>
              <a:gd name="connsiteY57" fmla="*/ 269281 h 1448724"/>
              <a:gd name="connsiteX58" fmla="*/ 4373658 w 4614198"/>
              <a:gd name="connsiteY58" fmla="*/ 348794 h 1448724"/>
              <a:gd name="connsiteX59" fmla="*/ 4386910 w 4614198"/>
              <a:gd name="connsiteY59" fmla="*/ 388550 h 1448724"/>
              <a:gd name="connsiteX60" fmla="*/ 4400162 w 4614198"/>
              <a:gd name="connsiteY60" fmla="*/ 772863 h 1448724"/>
              <a:gd name="connsiteX61" fmla="*/ 4413415 w 4614198"/>
              <a:gd name="connsiteY61" fmla="*/ 812620 h 1448724"/>
              <a:gd name="connsiteX62" fmla="*/ 4426667 w 4614198"/>
              <a:gd name="connsiteY62" fmla="*/ 865628 h 1448724"/>
              <a:gd name="connsiteX63" fmla="*/ 4439919 w 4614198"/>
              <a:gd name="connsiteY63" fmla="*/ 905385 h 1448724"/>
              <a:gd name="connsiteX64" fmla="*/ 4466423 w 4614198"/>
              <a:gd name="connsiteY64" fmla="*/ 998150 h 1448724"/>
              <a:gd name="connsiteX65" fmla="*/ 4492928 w 4614198"/>
              <a:gd name="connsiteY65" fmla="*/ 1024654 h 1448724"/>
              <a:gd name="connsiteX66" fmla="*/ 4519432 w 4614198"/>
              <a:gd name="connsiteY66" fmla="*/ 1077663 h 1448724"/>
              <a:gd name="connsiteX67" fmla="*/ 4559188 w 4614198"/>
              <a:gd name="connsiteY67" fmla="*/ 1210185 h 1448724"/>
              <a:gd name="connsiteX68" fmla="*/ 4585693 w 4614198"/>
              <a:gd name="connsiteY68" fmla="*/ 1236689 h 1448724"/>
              <a:gd name="connsiteX69" fmla="*/ 4598945 w 4614198"/>
              <a:gd name="connsiteY69" fmla="*/ 1289698 h 1448724"/>
              <a:gd name="connsiteX70" fmla="*/ 4598945 w 4614198"/>
              <a:gd name="connsiteY70" fmla="*/ 1382463 h 1448724"/>
              <a:gd name="connsiteX71" fmla="*/ 4559188 w 4614198"/>
              <a:gd name="connsiteY71" fmla="*/ 1395715 h 1448724"/>
              <a:gd name="connsiteX72" fmla="*/ 4294145 w 4614198"/>
              <a:gd name="connsiteY72" fmla="*/ 1382463 h 1448724"/>
              <a:gd name="connsiteX73" fmla="*/ 4254388 w 4614198"/>
              <a:gd name="connsiteY73" fmla="*/ 1369211 h 1448724"/>
              <a:gd name="connsiteX74" fmla="*/ 4161623 w 4614198"/>
              <a:gd name="connsiteY74" fmla="*/ 1289698 h 1448724"/>
              <a:gd name="connsiteX75" fmla="*/ 4095362 w 4614198"/>
              <a:gd name="connsiteY75" fmla="*/ 1236689 h 1448724"/>
              <a:gd name="connsiteX76" fmla="*/ 4055606 w 4614198"/>
              <a:gd name="connsiteY76" fmla="*/ 1196933 h 1448724"/>
              <a:gd name="connsiteX77" fmla="*/ 4002597 w 4614198"/>
              <a:gd name="connsiteY77" fmla="*/ 1183681 h 1448724"/>
              <a:gd name="connsiteX78" fmla="*/ 3923084 w 4614198"/>
              <a:gd name="connsiteY78" fmla="*/ 1157176 h 1448724"/>
              <a:gd name="connsiteX79" fmla="*/ 3883328 w 4614198"/>
              <a:gd name="connsiteY79" fmla="*/ 1143924 h 1448724"/>
              <a:gd name="connsiteX80" fmla="*/ 3764058 w 4614198"/>
              <a:gd name="connsiteY80" fmla="*/ 1130672 h 1448724"/>
              <a:gd name="connsiteX81" fmla="*/ 3339988 w 4614198"/>
              <a:gd name="connsiteY81" fmla="*/ 1143924 h 1448724"/>
              <a:gd name="connsiteX82" fmla="*/ 3247223 w 4614198"/>
              <a:gd name="connsiteY82" fmla="*/ 1183681 h 1448724"/>
              <a:gd name="connsiteX83" fmla="*/ 3207467 w 4614198"/>
              <a:gd name="connsiteY83" fmla="*/ 1223437 h 1448724"/>
              <a:gd name="connsiteX84" fmla="*/ 3167710 w 4614198"/>
              <a:gd name="connsiteY84" fmla="*/ 1249941 h 1448724"/>
              <a:gd name="connsiteX85" fmla="*/ 3101449 w 4614198"/>
              <a:gd name="connsiteY85" fmla="*/ 1302950 h 1448724"/>
              <a:gd name="connsiteX86" fmla="*/ 3074945 w 4614198"/>
              <a:gd name="connsiteY86" fmla="*/ 1342707 h 1448724"/>
              <a:gd name="connsiteX87" fmla="*/ 2929171 w 4614198"/>
              <a:gd name="connsiteY87" fmla="*/ 1355959 h 1448724"/>
              <a:gd name="connsiteX88" fmla="*/ 2849658 w 4614198"/>
              <a:gd name="connsiteY88" fmla="*/ 1329454 h 1448724"/>
              <a:gd name="connsiteX89" fmla="*/ 2809901 w 4614198"/>
              <a:gd name="connsiteY89" fmla="*/ 1316202 h 1448724"/>
              <a:gd name="connsiteX90" fmla="*/ 2756893 w 4614198"/>
              <a:gd name="connsiteY90" fmla="*/ 1302950 h 1448724"/>
              <a:gd name="connsiteX91" fmla="*/ 2690632 w 4614198"/>
              <a:gd name="connsiteY91" fmla="*/ 1249941 h 1448724"/>
              <a:gd name="connsiteX92" fmla="*/ 2650875 w 4614198"/>
              <a:gd name="connsiteY92" fmla="*/ 1223437 h 1448724"/>
              <a:gd name="connsiteX93" fmla="*/ 2584615 w 4614198"/>
              <a:gd name="connsiteY93" fmla="*/ 1143924 h 1448724"/>
              <a:gd name="connsiteX94" fmla="*/ 2544858 w 4614198"/>
              <a:gd name="connsiteY94" fmla="*/ 1117420 h 1448724"/>
              <a:gd name="connsiteX95" fmla="*/ 2531606 w 4614198"/>
              <a:gd name="connsiteY95" fmla="*/ 1077663 h 1448724"/>
              <a:gd name="connsiteX96" fmla="*/ 2438841 w 4614198"/>
              <a:gd name="connsiteY96" fmla="*/ 1051159 h 1448724"/>
              <a:gd name="connsiteX97" fmla="*/ 2094284 w 4614198"/>
              <a:gd name="connsiteY97" fmla="*/ 1077663 h 1448724"/>
              <a:gd name="connsiteX98" fmla="*/ 2028023 w 4614198"/>
              <a:gd name="connsiteY98" fmla="*/ 1117420 h 1448724"/>
              <a:gd name="connsiteX99" fmla="*/ 1948510 w 4614198"/>
              <a:gd name="connsiteY99" fmla="*/ 1157176 h 1448724"/>
              <a:gd name="connsiteX100" fmla="*/ 1855745 w 4614198"/>
              <a:gd name="connsiteY100" fmla="*/ 1236689 h 1448724"/>
              <a:gd name="connsiteX101" fmla="*/ 1815988 w 4614198"/>
              <a:gd name="connsiteY101" fmla="*/ 1249941 h 1448724"/>
              <a:gd name="connsiteX102" fmla="*/ 1736475 w 4614198"/>
              <a:gd name="connsiteY102" fmla="*/ 1302950 h 1448724"/>
              <a:gd name="connsiteX103" fmla="*/ 1696719 w 4614198"/>
              <a:gd name="connsiteY103" fmla="*/ 1329454 h 1448724"/>
              <a:gd name="connsiteX104" fmla="*/ 1670215 w 4614198"/>
              <a:gd name="connsiteY104" fmla="*/ 1355959 h 1448724"/>
              <a:gd name="connsiteX105" fmla="*/ 1590701 w 4614198"/>
              <a:gd name="connsiteY105" fmla="*/ 1382463 h 1448724"/>
              <a:gd name="connsiteX106" fmla="*/ 1550945 w 4614198"/>
              <a:gd name="connsiteY106" fmla="*/ 1395715 h 1448724"/>
              <a:gd name="connsiteX107" fmla="*/ 1511188 w 4614198"/>
              <a:gd name="connsiteY107" fmla="*/ 1422220 h 1448724"/>
              <a:gd name="connsiteX108" fmla="*/ 1378667 w 4614198"/>
              <a:gd name="connsiteY108" fmla="*/ 1448724 h 1448724"/>
              <a:gd name="connsiteX109" fmla="*/ 1166632 w 4614198"/>
              <a:gd name="connsiteY109" fmla="*/ 1435472 h 1448724"/>
              <a:gd name="connsiteX110" fmla="*/ 1153380 w 4614198"/>
              <a:gd name="connsiteY110" fmla="*/ 1395715 h 1448724"/>
              <a:gd name="connsiteX111" fmla="*/ 1126875 w 4614198"/>
              <a:gd name="connsiteY111" fmla="*/ 1170428 h 1448724"/>
              <a:gd name="connsiteX112" fmla="*/ 1113623 w 4614198"/>
              <a:gd name="connsiteY112" fmla="*/ 1130672 h 1448724"/>
              <a:gd name="connsiteX113" fmla="*/ 1073867 w 4614198"/>
              <a:gd name="connsiteY113" fmla="*/ 839124 h 1448724"/>
              <a:gd name="connsiteX114" fmla="*/ 1047362 w 4614198"/>
              <a:gd name="connsiteY114" fmla="*/ 666846 h 1448724"/>
              <a:gd name="connsiteX115" fmla="*/ 1020858 w 4614198"/>
              <a:gd name="connsiteY115" fmla="*/ 627089 h 1448724"/>
              <a:gd name="connsiteX116" fmla="*/ 1007606 w 4614198"/>
              <a:gd name="connsiteY116" fmla="*/ 587333 h 1448724"/>
              <a:gd name="connsiteX117" fmla="*/ 967849 w 4614198"/>
              <a:gd name="connsiteY117" fmla="*/ 560828 h 1448724"/>
              <a:gd name="connsiteX118" fmla="*/ 875084 w 4614198"/>
              <a:gd name="connsiteY118" fmla="*/ 534324 h 1448724"/>
              <a:gd name="connsiteX119" fmla="*/ 835328 w 4614198"/>
              <a:gd name="connsiteY119" fmla="*/ 507820 h 1448724"/>
              <a:gd name="connsiteX120" fmla="*/ 689554 w 4614198"/>
              <a:gd name="connsiteY120" fmla="*/ 481315 h 1448724"/>
              <a:gd name="connsiteX121" fmla="*/ 557032 w 4614198"/>
              <a:gd name="connsiteY121" fmla="*/ 441559 h 1448724"/>
              <a:gd name="connsiteX122" fmla="*/ 119710 w 4614198"/>
              <a:gd name="connsiteY122" fmla="*/ 428307 h 1448724"/>
              <a:gd name="connsiteX123" fmla="*/ 119710 w 4614198"/>
              <a:gd name="connsiteY123" fmla="*/ 216272 h 1448724"/>
              <a:gd name="connsiteX124" fmla="*/ 159467 w 4614198"/>
              <a:gd name="connsiteY124" fmla="*/ 150011 h 1448724"/>
              <a:gd name="connsiteX125" fmla="*/ 199223 w 4614198"/>
              <a:gd name="connsiteY125" fmla="*/ 136759 h 1448724"/>
              <a:gd name="connsiteX126" fmla="*/ 212475 w 4614198"/>
              <a:gd name="connsiteY126" fmla="*/ 97002 h 1448724"/>
              <a:gd name="connsiteX127" fmla="*/ 278736 w 4614198"/>
              <a:gd name="connsiteY127" fmla="*/ 57246 h 1448724"/>
              <a:gd name="connsiteX128" fmla="*/ 318493 w 4614198"/>
              <a:gd name="connsiteY128" fmla="*/ 30741 h 1448724"/>
              <a:gd name="connsiteX129" fmla="*/ 755815 w 4614198"/>
              <a:gd name="connsiteY129" fmla="*/ 30741 h 1448724"/>
              <a:gd name="connsiteX130" fmla="*/ 782319 w 4614198"/>
              <a:gd name="connsiteY130" fmla="*/ 57246 h 1448724"/>
              <a:gd name="connsiteX131" fmla="*/ 848580 w 4614198"/>
              <a:gd name="connsiteY131" fmla="*/ 110254 h 1448724"/>
              <a:gd name="connsiteX132" fmla="*/ 901588 w 4614198"/>
              <a:gd name="connsiteY132" fmla="*/ 176515 h 1448724"/>
              <a:gd name="connsiteX133" fmla="*/ 1007606 w 4614198"/>
              <a:gd name="connsiteY133" fmla="*/ 269281 h 1448724"/>
              <a:gd name="connsiteX134" fmla="*/ 1087119 w 4614198"/>
              <a:gd name="connsiteY134" fmla="*/ 295785 h 1448724"/>
              <a:gd name="connsiteX135" fmla="*/ 1166632 w 4614198"/>
              <a:gd name="connsiteY135" fmla="*/ 322289 h 1448724"/>
              <a:gd name="connsiteX136" fmla="*/ 1219641 w 4614198"/>
              <a:gd name="connsiteY136" fmla="*/ 335541 h 1448724"/>
              <a:gd name="connsiteX137" fmla="*/ 1511188 w 4614198"/>
              <a:gd name="connsiteY137" fmla="*/ 322289 h 1448724"/>
              <a:gd name="connsiteX138" fmla="*/ 1524441 w 4614198"/>
              <a:gd name="connsiteY138" fmla="*/ 203020 h 1448724"/>
              <a:gd name="connsiteX139" fmla="*/ 1550945 w 4614198"/>
              <a:gd name="connsiteY139" fmla="*/ 70498 h 1448724"/>
              <a:gd name="connsiteX140" fmla="*/ 1577449 w 4614198"/>
              <a:gd name="connsiteY140" fmla="*/ 30741 h 1448724"/>
              <a:gd name="connsiteX141" fmla="*/ 1656962 w 4614198"/>
              <a:gd name="connsiteY141" fmla="*/ 4237 h 1448724"/>
              <a:gd name="connsiteX142" fmla="*/ 1948510 w 4614198"/>
              <a:gd name="connsiteY142" fmla="*/ 43994 h 1448724"/>
              <a:gd name="connsiteX143" fmla="*/ 1988267 w 4614198"/>
              <a:gd name="connsiteY143" fmla="*/ 83750 h 1448724"/>
              <a:gd name="connsiteX144" fmla="*/ 2014771 w 4614198"/>
              <a:gd name="connsiteY144" fmla="*/ 123507 h 1448724"/>
              <a:gd name="connsiteX145" fmla="*/ 2014771 w 4614198"/>
              <a:gd name="connsiteY145" fmla="*/ 388550 h 1448724"/>
              <a:gd name="connsiteX146" fmla="*/ 1975015 w 4614198"/>
              <a:gd name="connsiteY146" fmla="*/ 415054 h 1448724"/>
              <a:gd name="connsiteX147" fmla="*/ 1895501 w 4614198"/>
              <a:gd name="connsiteY147" fmla="*/ 441559 h 1448724"/>
              <a:gd name="connsiteX148" fmla="*/ 1762980 w 4614198"/>
              <a:gd name="connsiteY148" fmla="*/ 481315 h 1448724"/>
              <a:gd name="connsiteX149" fmla="*/ 1723223 w 4614198"/>
              <a:gd name="connsiteY149" fmla="*/ 494567 h 1448724"/>
              <a:gd name="connsiteX150" fmla="*/ 1550945 w 4614198"/>
              <a:gd name="connsiteY150" fmla="*/ 534324 h 1448724"/>
              <a:gd name="connsiteX151" fmla="*/ 1471432 w 4614198"/>
              <a:gd name="connsiteY151" fmla="*/ 560828 h 1448724"/>
              <a:gd name="connsiteX152" fmla="*/ 1431675 w 4614198"/>
              <a:gd name="connsiteY152" fmla="*/ 574081 h 1448724"/>
              <a:gd name="connsiteX153" fmla="*/ 1352162 w 4614198"/>
              <a:gd name="connsiteY153" fmla="*/ 627089 h 1448724"/>
              <a:gd name="connsiteX154" fmla="*/ 1325658 w 4614198"/>
              <a:gd name="connsiteY154" fmla="*/ 653594 h 1448724"/>
              <a:gd name="connsiteX155" fmla="*/ 1246145 w 4614198"/>
              <a:gd name="connsiteY155" fmla="*/ 719854 h 1448724"/>
              <a:gd name="connsiteX156" fmla="*/ 1206388 w 4614198"/>
              <a:gd name="connsiteY156" fmla="*/ 852376 h 1448724"/>
              <a:gd name="connsiteX157" fmla="*/ 1219641 w 4614198"/>
              <a:gd name="connsiteY157" fmla="*/ 958394 h 1448724"/>
              <a:gd name="connsiteX158" fmla="*/ 1246145 w 4614198"/>
              <a:gd name="connsiteY158" fmla="*/ 998150 h 1448724"/>
              <a:gd name="connsiteX159" fmla="*/ 1259397 w 4614198"/>
              <a:gd name="connsiteY159" fmla="*/ 1037907 h 1448724"/>
              <a:gd name="connsiteX160" fmla="*/ 1338910 w 4614198"/>
              <a:gd name="connsiteY160" fmla="*/ 1090915 h 1448724"/>
              <a:gd name="connsiteX161" fmla="*/ 1378667 w 4614198"/>
              <a:gd name="connsiteY161" fmla="*/ 1117420 h 1448724"/>
              <a:gd name="connsiteX162" fmla="*/ 1511188 w 4614198"/>
              <a:gd name="connsiteY162" fmla="*/ 1157176 h 1448724"/>
              <a:gd name="connsiteX163" fmla="*/ 1550945 w 4614198"/>
              <a:gd name="connsiteY163" fmla="*/ 1170428 h 1448724"/>
              <a:gd name="connsiteX164" fmla="*/ 1683467 w 4614198"/>
              <a:gd name="connsiteY164" fmla="*/ 1130672 h 1448724"/>
              <a:gd name="connsiteX165" fmla="*/ 1736475 w 4614198"/>
              <a:gd name="connsiteY165" fmla="*/ 1064411 h 1448724"/>
              <a:gd name="connsiteX166" fmla="*/ 1802736 w 4614198"/>
              <a:gd name="connsiteY166" fmla="*/ 1011402 h 1448724"/>
              <a:gd name="connsiteX167" fmla="*/ 1829241 w 4614198"/>
              <a:gd name="connsiteY167" fmla="*/ 984898 h 1448724"/>
              <a:gd name="connsiteX168" fmla="*/ 1842493 w 4614198"/>
              <a:gd name="connsiteY168" fmla="*/ 945141 h 1448724"/>
              <a:gd name="connsiteX169" fmla="*/ 1961762 w 4614198"/>
              <a:gd name="connsiteY169" fmla="*/ 799367 h 1448724"/>
              <a:gd name="connsiteX170" fmla="*/ 1988267 w 4614198"/>
              <a:gd name="connsiteY170" fmla="*/ 772863 h 1448724"/>
              <a:gd name="connsiteX171" fmla="*/ 2028023 w 4614198"/>
              <a:gd name="connsiteY171" fmla="*/ 759611 h 1448724"/>
              <a:gd name="connsiteX172" fmla="*/ 2160545 w 4614198"/>
              <a:gd name="connsiteY172" fmla="*/ 680098 h 1448724"/>
              <a:gd name="connsiteX173" fmla="*/ 2213554 w 4614198"/>
              <a:gd name="connsiteY173" fmla="*/ 666846 h 1448724"/>
              <a:gd name="connsiteX174" fmla="*/ 2279815 w 4614198"/>
              <a:gd name="connsiteY174" fmla="*/ 640341 h 1448724"/>
              <a:gd name="connsiteX175" fmla="*/ 2319571 w 4614198"/>
              <a:gd name="connsiteY175" fmla="*/ 613837 h 1448724"/>
              <a:gd name="connsiteX176" fmla="*/ 2399084 w 4614198"/>
              <a:gd name="connsiteY176" fmla="*/ 587333 h 1448724"/>
              <a:gd name="connsiteX177" fmla="*/ 2438841 w 4614198"/>
              <a:gd name="connsiteY177" fmla="*/ 574081 h 1448724"/>
              <a:gd name="connsiteX178" fmla="*/ 2518354 w 4614198"/>
              <a:gd name="connsiteY178" fmla="*/ 507820 h 1448724"/>
              <a:gd name="connsiteX179" fmla="*/ 2597867 w 4614198"/>
              <a:gd name="connsiteY179" fmla="*/ 481315 h 1448724"/>
              <a:gd name="connsiteX180" fmla="*/ 2637623 w 4614198"/>
              <a:gd name="connsiteY180" fmla="*/ 468063 h 1448724"/>
              <a:gd name="connsiteX181" fmla="*/ 2664128 w 4614198"/>
              <a:gd name="connsiteY181" fmla="*/ 441559 h 1448724"/>
              <a:gd name="connsiteX182" fmla="*/ 2796649 w 4614198"/>
              <a:gd name="connsiteY182" fmla="*/ 388550 h 1448724"/>
              <a:gd name="connsiteX183" fmla="*/ 2823154 w 4614198"/>
              <a:gd name="connsiteY183" fmla="*/ 362046 h 1448724"/>
              <a:gd name="connsiteX184" fmla="*/ 2876162 w 4614198"/>
              <a:gd name="connsiteY184" fmla="*/ 335541 h 1448724"/>
              <a:gd name="connsiteX185" fmla="*/ 2902667 w 4614198"/>
              <a:gd name="connsiteY185" fmla="*/ 309037 h 1448724"/>
              <a:gd name="connsiteX186" fmla="*/ 2995432 w 4614198"/>
              <a:gd name="connsiteY186" fmla="*/ 229524 h 1448724"/>
              <a:gd name="connsiteX187" fmla="*/ 3273728 w 4614198"/>
              <a:gd name="connsiteY187" fmla="*/ 256028 h 1448724"/>
              <a:gd name="connsiteX188" fmla="*/ 3313484 w 4614198"/>
              <a:gd name="connsiteY188" fmla="*/ 282533 h 1448724"/>
              <a:gd name="connsiteX189" fmla="*/ 3406249 w 4614198"/>
              <a:gd name="connsiteY189" fmla="*/ 388550 h 1448724"/>
              <a:gd name="connsiteX190" fmla="*/ 3459258 w 4614198"/>
              <a:gd name="connsiteY190" fmla="*/ 507820 h 1448724"/>
              <a:gd name="connsiteX191" fmla="*/ 3472510 w 4614198"/>
              <a:gd name="connsiteY191" fmla="*/ 574081 h 1448724"/>
              <a:gd name="connsiteX192" fmla="*/ 3499015 w 4614198"/>
              <a:gd name="connsiteY192" fmla="*/ 613837 h 1448724"/>
              <a:gd name="connsiteX193" fmla="*/ 3512267 w 4614198"/>
              <a:gd name="connsiteY193" fmla="*/ 653594 h 1448724"/>
              <a:gd name="connsiteX194" fmla="*/ 3565275 w 4614198"/>
              <a:gd name="connsiteY194" fmla="*/ 733107 h 1448724"/>
              <a:gd name="connsiteX195" fmla="*/ 3671293 w 4614198"/>
              <a:gd name="connsiteY195" fmla="*/ 759611 h 1448724"/>
              <a:gd name="connsiteX196" fmla="*/ 3803815 w 4614198"/>
              <a:gd name="connsiteY196" fmla="*/ 786115 h 1448724"/>
              <a:gd name="connsiteX197" fmla="*/ 3843571 w 4614198"/>
              <a:gd name="connsiteY197" fmla="*/ 799367 h 1448724"/>
              <a:gd name="connsiteX198" fmla="*/ 3989345 w 4614198"/>
              <a:gd name="connsiteY198" fmla="*/ 812620 h 1448724"/>
              <a:gd name="connsiteX199" fmla="*/ 4108615 w 4614198"/>
              <a:gd name="connsiteY199" fmla="*/ 852376 h 1448724"/>
              <a:gd name="connsiteX200" fmla="*/ 4148371 w 4614198"/>
              <a:gd name="connsiteY200" fmla="*/ 865628 h 1448724"/>
              <a:gd name="connsiteX201" fmla="*/ 4161623 w 4614198"/>
              <a:gd name="connsiteY201" fmla="*/ 905385 h 1448724"/>
              <a:gd name="connsiteX202" fmla="*/ 4201380 w 4614198"/>
              <a:gd name="connsiteY202" fmla="*/ 945141 h 1448724"/>
              <a:gd name="connsiteX203" fmla="*/ 4214632 w 4614198"/>
              <a:gd name="connsiteY203" fmla="*/ 1011402 h 1448724"/>
              <a:gd name="connsiteX204" fmla="*/ 4201380 w 4614198"/>
              <a:gd name="connsiteY204" fmla="*/ 1157176 h 1448724"/>
              <a:gd name="connsiteX205" fmla="*/ 4161623 w 4614198"/>
              <a:gd name="connsiteY205" fmla="*/ 1170428 h 1448724"/>
              <a:gd name="connsiteX206" fmla="*/ 3936336 w 4614198"/>
              <a:gd name="connsiteY206" fmla="*/ 1183681 h 1448724"/>
              <a:gd name="connsiteX207" fmla="*/ 3538771 w 4614198"/>
              <a:gd name="connsiteY207" fmla="*/ 1170428 h 1448724"/>
              <a:gd name="connsiteX208" fmla="*/ 3485762 w 4614198"/>
              <a:gd name="connsiteY208" fmla="*/ 1143924 h 1448724"/>
              <a:gd name="connsiteX209" fmla="*/ 3419501 w 4614198"/>
              <a:gd name="connsiteY209" fmla="*/ 1130672 h 1448724"/>
              <a:gd name="connsiteX210" fmla="*/ 3379745 w 4614198"/>
              <a:gd name="connsiteY210" fmla="*/ 1090915 h 1448724"/>
              <a:gd name="connsiteX211" fmla="*/ 3273728 w 4614198"/>
              <a:gd name="connsiteY211" fmla="*/ 1011402 h 1448724"/>
              <a:gd name="connsiteX212" fmla="*/ 3220719 w 4614198"/>
              <a:gd name="connsiteY212" fmla="*/ 931889 h 1448724"/>
              <a:gd name="connsiteX213" fmla="*/ 3207467 w 4614198"/>
              <a:gd name="connsiteY213" fmla="*/ 865628 h 1448724"/>
              <a:gd name="connsiteX214" fmla="*/ 3180962 w 4614198"/>
              <a:gd name="connsiteY214" fmla="*/ 786115 h 1448724"/>
              <a:gd name="connsiteX215" fmla="*/ 3167710 w 4614198"/>
              <a:gd name="connsiteY215" fmla="*/ 746359 h 1448724"/>
              <a:gd name="connsiteX216" fmla="*/ 3141206 w 4614198"/>
              <a:gd name="connsiteY216" fmla="*/ 680098 h 1448724"/>
              <a:gd name="connsiteX217" fmla="*/ 3114701 w 4614198"/>
              <a:gd name="connsiteY217" fmla="*/ 600585 h 1448724"/>
              <a:gd name="connsiteX218" fmla="*/ 3101449 w 4614198"/>
              <a:gd name="connsiteY218" fmla="*/ 560828 h 1448724"/>
              <a:gd name="connsiteX219" fmla="*/ 3061693 w 4614198"/>
              <a:gd name="connsiteY219" fmla="*/ 521072 h 1448724"/>
              <a:gd name="connsiteX220" fmla="*/ 3035188 w 4614198"/>
              <a:gd name="connsiteY220" fmla="*/ 481315 h 1448724"/>
              <a:gd name="connsiteX221" fmla="*/ 2982180 w 4614198"/>
              <a:gd name="connsiteY221" fmla="*/ 454811 h 1448724"/>
              <a:gd name="connsiteX222" fmla="*/ 2942423 w 4614198"/>
              <a:gd name="connsiteY222" fmla="*/ 375298 h 1448724"/>
              <a:gd name="connsiteX223" fmla="*/ 2902667 w 4614198"/>
              <a:gd name="connsiteY223" fmla="*/ 348794 h 1448724"/>
              <a:gd name="connsiteX224" fmla="*/ 2836406 w 4614198"/>
              <a:gd name="connsiteY224" fmla="*/ 295785 h 1448724"/>
              <a:gd name="connsiteX225" fmla="*/ 2703884 w 4614198"/>
              <a:gd name="connsiteY225" fmla="*/ 269281 h 1448724"/>
              <a:gd name="connsiteX226" fmla="*/ 2107536 w 4614198"/>
              <a:gd name="connsiteY226" fmla="*/ 282533 h 1448724"/>
              <a:gd name="connsiteX227" fmla="*/ 2054528 w 4614198"/>
              <a:gd name="connsiteY227" fmla="*/ 309037 h 1448724"/>
              <a:gd name="connsiteX228" fmla="*/ 1988267 w 4614198"/>
              <a:gd name="connsiteY228" fmla="*/ 362046 h 1448724"/>
              <a:gd name="connsiteX229" fmla="*/ 1908754 w 4614198"/>
              <a:gd name="connsiteY229" fmla="*/ 401802 h 1448724"/>
              <a:gd name="connsiteX230" fmla="*/ 1802736 w 4614198"/>
              <a:gd name="connsiteY230" fmla="*/ 481315 h 1448724"/>
              <a:gd name="connsiteX231" fmla="*/ 1776232 w 4614198"/>
              <a:gd name="connsiteY231" fmla="*/ 507820 h 1448724"/>
              <a:gd name="connsiteX232" fmla="*/ 1723223 w 4614198"/>
              <a:gd name="connsiteY232" fmla="*/ 521072 h 1448724"/>
              <a:gd name="connsiteX233" fmla="*/ 1683467 w 4614198"/>
              <a:gd name="connsiteY233" fmla="*/ 534324 h 1448724"/>
              <a:gd name="connsiteX234" fmla="*/ 1140128 w 4614198"/>
              <a:gd name="connsiteY234" fmla="*/ 521072 h 1448724"/>
              <a:gd name="connsiteX235" fmla="*/ 1100371 w 4614198"/>
              <a:gd name="connsiteY235" fmla="*/ 507820 h 1448724"/>
              <a:gd name="connsiteX236" fmla="*/ 954597 w 4614198"/>
              <a:gd name="connsiteY236" fmla="*/ 481315 h 1448724"/>
              <a:gd name="connsiteX237" fmla="*/ 557032 w 4614198"/>
              <a:gd name="connsiteY237" fmla="*/ 454811 h 1448724"/>
              <a:gd name="connsiteX238" fmla="*/ 437762 w 4614198"/>
              <a:gd name="connsiteY238" fmla="*/ 415054 h 1448724"/>
              <a:gd name="connsiteX239" fmla="*/ 331745 w 4614198"/>
              <a:gd name="connsiteY239" fmla="*/ 388550 h 1448724"/>
              <a:gd name="connsiteX240" fmla="*/ 159467 w 4614198"/>
              <a:gd name="connsiteY240" fmla="*/ 401802 h 1448724"/>
              <a:gd name="connsiteX241" fmla="*/ 79954 w 4614198"/>
              <a:gd name="connsiteY241" fmla="*/ 468063 h 1448724"/>
              <a:gd name="connsiteX242" fmla="*/ 13693 w 4614198"/>
              <a:gd name="connsiteY242" fmla="*/ 521072 h 1448724"/>
              <a:gd name="connsiteX243" fmla="*/ 441 w 4614198"/>
              <a:gd name="connsiteY243" fmla="*/ 600585 h 1448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</a:cxnLst>
            <a:rect l="l" t="t" r="r" b="b"/>
            <a:pathLst>
              <a:path w="4614198" h="1448724">
                <a:moveTo>
                  <a:pt x="1338910" y="295785"/>
                </a:moveTo>
                <a:cubicBezTo>
                  <a:pt x="1365414" y="273698"/>
                  <a:pt x="1392637" y="252445"/>
                  <a:pt x="1418423" y="229524"/>
                </a:cubicBezTo>
                <a:cubicBezTo>
                  <a:pt x="1432431" y="217073"/>
                  <a:pt x="1442586" y="200163"/>
                  <a:pt x="1458180" y="189767"/>
                </a:cubicBezTo>
                <a:cubicBezTo>
                  <a:pt x="1475644" y="178124"/>
                  <a:pt x="1554639" y="165174"/>
                  <a:pt x="1564197" y="163263"/>
                </a:cubicBezTo>
                <a:cubicBezTo>
                  <a:pt x="1643710" y="167680"/>
                  <a:pt x="1724647" y="160897"/>
                  <a:pt x="1802736" y="176515"/>
                </a:cubicBezTo>
                <a:cubicBezTo>
                  <a:pt x="1818354" y="179639"/>
                  <a:pt x="1822772" y="201717"/>
                  <a:pt x="1829241" y="216272"/>
                </a:cubicBezTo>
                <a:cubicBezTo>
                  <a:pt x="1840588" y="241802"/>
                  <a:pt x="1855745" y="295785"/>
                  <a:pt x="1855745" y="295785"/>
                </a:cubicBezTo>
                <a:cubicBezTo>
                  <a:pt x="1851328" y="397385"/>
                  <a:pt x="1854150" y="499559"/>
                  <a:pt x="1842493" y="600585"/>
                </a:cubicBezTo>
                <a:cubicBezTo>
                  <a:pt x="1840667" y="616407"/>
                  <a:pt x="1821580" y="625428"/>
                  <a:pt x="1815988" y="640341"/>
                </a:cubicBezTo>
                <a:cubicBezTo>
                  <a:pt x="1808079" y="661431"/>
                  <a:pt x="1808199" y="684750"/>
                  <a:pt x="1802736" y="706602"/>
                </a:cubicBezTo>
                <a:cubicBezTo>
                  <a:pt x="1799348" y="720154"/>
                  <a:pt x="1793901" y="733107"/>
                  <a:pt x="1789484" y="746359"/>
                </a:cubicBezTo>
                <a:cubicBezTo>
                  <a:pt x="1793901" y="790533"/>
                  <a:pt x="1791969" y="835812"/>
                  <a:pt x="1802736" y="878881"/>
                </a:cubicBezTo>
                <a:cubicBezTo>
                  <a:pt x="1810131" y="908462"/>
                  <a:pt x="1849796" y="909037"/>
                  <a:pt x="1868997" y="918637"/>
                </a:cubicBezTo>
                <a:cubicBezTo>
                  <a:pt x="1883243" y="925760"/>
                  <a:pt x="1894200" y="938672"/>
                  <a:pt x="1908754" y="945141"/>
                </a:cubicBezTo>
                <a:cubicBezTo>
                  <a:pt x="1965444" y="970337"/>
                  <a:pt x="1987305" y="969478"/>
                  <a:pt x="2041275" y="984898"/>
                </a:cubicBezTo>
                <a:cubicBezTo>
                  <a:pt x="2054707" y="988736"/>
                  <a:pt x="2067780" y="993733"/>
                  <a:pt x="2081032" y="998150"/>
                </a:cubicBezTo>
                <a:cubicBezTo>
                  <a:pt x="2107536" y="989315"/>
                  <a:pt x="2137299" y="987144"/>
                  <a:pt x="2160545" y="971646"/>
                </a:cubicBezTo>
                <a:cubicBezTo>
                  <a:pt x="2173797" y="962811"/>
                  <a:pt x="2185747" y="951610"/>
                  <a:pt x="2200301" y="945141"/>
                </a:cubicBezTo>
                <a:cubicBezTo>
                  <a:pt x="2225831" y="933794"/>
                  <a:pt x="2279815" y="918637"/>
                  <a:pt x="2279815" y="918637"/>
                </a:cubicBezTo>
                <a:cubicBezTo>
                  <a:pt x="2293067" y="900967"/>
                  <a:pt x="2307319" y="884005"/>
                  <a:pt x="2319571" y="865628"/>
                </a:cubicBezTo>
                <a:cubicBezTo>
                  <a:pt x="2333859" y="844196"/>
                  <a:pt x="2343873" y="819973"/>
                  <a:pt x="2359328" y="799367"/>
                </a:cubicBezTo>
                <a:cubicBezTo>
                  <a:pt x="2370573" y="784374"/>
                  <a:pt x="2385832" y="772863"/>
                  <a:pt x="2399084" y="759611"/>
                </a:cubicBezTo>
                <a:cubicBezTo>
                  <a:pt x="2403501" y="746359"/>
                  <a:pt x="2405552" y="732065"/>
                  <a:pt x="2412336" y="719854"/>
                </a:cubicBezTo>
                <a:cubicBezTo>
                  <a:pt x="2427806" y="692008"/>
                  <a:pt x="2455272" y="670561"/>
                  <a:pt x="2465345" y="640341"/>
                </a:cubicBezTo>
                <a:cubicBezTo>
                  <a:pt x="2469762" y="627089"/>
                  <a:pt x="2470021" y="611611"/>
                  <a:pt x="2478597" y="600585"/>
                </a:cubicBezTo>
                <a:cubicBezTo>
                  <a:pt x="2541171" y="520133"/>
                  <a:pt x="2532545" y="529594"/>
                  <a:pt x="2597867" y="507820"/>
                </a:cubicBezTo>
                <a:cubicBezTo>
                  <a:pt x="2644126" y="461560"/>
                  <a:pt x="2612518" y="485266"/>
                  <a:pt x="2703884" y="454811"/>
                </a:cubicBezTo>
                <a:lnTo>
                  <a:pt x="2743641" y="441559"/>
                </a:lnTo>
                <a:lnTo>
                  <a:pt x="2783397" y="428307"/>
                </a:lnTo>
                <a:cubicBezTo>
                  <a:pt x="2805484" y="432724"/>
                  <a:pt x="2831329" y="428467"/>
                  <a:pt x="2849658" y="441559"/>
                </a:cubicBezTo>
                <a:cubicBezTo>
                  <a:pt x="2865733" y="453041"/>
                  <a:pt x="2865204" y="478130"/>
                  <a:pt x="2876162" y="494567"/>
                </a:cubicBezTo>
                <a:cubicBezTo>
                  <a:pt x="2883093" y="504963"/>
                  <a:pt x="2895170" y="511076"/>
                  <a:pt x="2902667" y="521072"/>
                </a:cubicBezTo>
                <a:cubicBezTo>
                  <a:pt x="2921779" y="546555"/>
                  <a:pt x="2938006" y="574081"/>
                  <a:pt x="2955675" y="600585"/>
                </a:cubicBezTo>
                <a:cubicBezTo>
                  <a:pt x="2960093" y="627089"/>
                  <a:pt x="2961858" y="654175"/>
                  <a:pt x="2968928" y="680098"/>
                </a:cubicBezTo>
                <a:cubicBezTo>
                  <a:pt x="2975187" y="703048"/>
                  <a:pt x="2987303" y="724003"/>
                  <a:pt x="2995432" y="746359"/>
                </a:cubicBezTo>
                <a:cubicBezTo>
                  <a:pt x="3004979" y="772615"/>
                  <a:pt x="3013908" y="799112"/>
                  <a:pt x="3021936" y="825872"/>
                </a:cubicBezTo>
                <a:cubicBezTo>
                  <a:pt x="3027170" y="843317"/>
                  <a:pt x="3029954" y="861436"/>
                  <a:pt x="3035188" y="878881"/>
                </a:cubicBezTo>
                <a:cubicBezTo>
                  <a:pt x="3043216" y="905641"/>
                  <a:pt x="3052858" y="931890"/>
                  <a:pt x="3061693" y="958394"/>
                </a:cubicBezTo>
                <a:cubicBezTo>
                  <a:pt x="3066326" y="972294"/>
                  <a:pt x="3082766" y="1033236"/>
                  <a:pt x="3101449" y="1037907"/>
                </a:cubicBezTo>
                <a:cubicBezTo>
                  <a:pt x="3161599" y="1052945"/>
                  <a:pt x="3225136" y="1046742"/>
                  <a:pt x="3286980" y="1051159"/>
                </a:cubicBezTo>
                <a:cubicBezTo>
                  <a:pt x="3348823" y="1046742"/>
                  <a:pt x="3413691" y="1057513"/>
                  <a:pt x="3472510" y="1037907"/>
                </a:cubicBezTo>
                <a:cubicBezTo>
                  <a:pt x="3489789" y="1032147"/>
                  <a:pt x="3480758" y="1002411"/>
                  <a:pt x="3485762" y="984898"/>
                </a:cubicBezTo>
                <a:cubicBezTo>
                  <a:pt x="3499478" y="936892"/>
                  <a:pt x="3496481" y="948943"/>
                  <a:pt x="3525519" y="905385"/>
                </a:cubicBezTo>
                <a:cubicBezTo>
                  <a:pt x="3570068" y="771734"/>
                  <a:pt x="3502087" y="979072"/>
                  <a:pt x="3552023" y="812620"/>
                </a:cubicBezTo>
                <a:cubicBezTo>
                  <a:pt x="3560051" y="785860"/>
                  <a:pt x="3569693" y="759611"/>
                  <a:pt x="3578528" y="733107"/>
                </a:cubicBezTo>
                <a:cubicBezTo>
                  <a:pt x="3582945" y="719855"/>
                  <a:pt x="3584031" y="704973"/>
                  <a:pt x="3591780" y="693350"/>
                </a:cubicBezTo>
                <a:cubicBezTo>
                  <a:pt x="3625215" y="643198"/>
                  <a:pt x="3607022" y="664856"/>
                  <a:pt x="3644788" y="627089"/>
                </a:cubicBezTo>
                <a:cubicBezTo>
                  <a:pt x="3693130" y="482075"/>
                  <a:pt x="3616028" y="701742"/>
                  <a:pt x="3684545" y="547576"/>
                </a:cubicBezTo>
                <a:cubicBezTo>
                  <a:pt x="3695892" y="522046"/>
                  <a:pt x="3691294" y="487818"/>
                  <a:pt x="3711049" y="468063"/>
                </a:cubicBezTo>
                <a:cubicBezTo>
                  <a:pt x="3728719" y="450393"/>
                  <a:pt x="3752883" y="437405"/>
                  <a:pt x="3764058" y="415054"/>
                </a:cubicBezTo>
                <a:cubicBezTo>
                  <a:pt x="3772893" y="397385"/>
                  <a:pt x="3780398" y="378986"/>
                  <a:pt x="3790562" y="362046"/>
                </a:cubicBezTo>
                <a:cubicBezTo>
                  <a:pt x="3819015" y="314625"/>
                  <a:pt x="3851184" y="263572"/>
                  <a:pt x="3896580" y="229524"/>
                </a:cubicBezTo>
                <a:cubicBezTo>
                  <a:pt x="3914249" y="216272"/>
                  <a:pt x="3930411" y="200725"/>
                  <a:pt x="3949588" y="189767"/>
                </a:cubicBezTo>
                <a:cubicBezTo>
                  <a:pt x="3961717" y="182836"/>
                  <a:pt x="3975913" y="180353"/>
                  <a:pt x="3989345" y="176515"/>
                </a:cubicBezTo>
                <a:cubicBezTo>
                  <a:pt x="4105818" y="143238"/>
                  <a:pt x="3986795" y="181783"/>
                  <a:pt x="4082110" y="150011"/>
                </a:cubicBezTo>
                <a:cubicBezTo>
                  <a:pt x="4139536" y="154428"/>
                  <a:pt x="4198737" y="148423"/>
                  <a:pt x="4254388" y="163263"/>
                </a:cubicBezTo>
                <a:cubicBezTo>
                  <a:pt x="4269778" y="167367"/>
                  <a:pt x="4270405" y="191033"/>
                  <a:pt x="4280893" y="203020"/>
                </a:cubicBezTo>
                <a:cubicBezTo>
                  <a:pt x="4301462" y="226527"/>
                  <a:pt x="4347154" y="269281"/>
                  <a:pt x="4347154" y="269281"/>
                </a:cubicBezTo>
                <a:lnTo>
                  <a:pt x="4373658" y="348794"/>
                </a:lnTo>
                <a:lnTo>
                  <a:pt x="4386910" y="388550"/>
                </a:lnTo>
                <a:cubicBezTo>
                  <a:pt x="4391327" y="516654"/>
                  <a:pt x="4392166" y="644932"/>
                  <a:pt x="4400162" y="772863"/>
                </a:cubicBezTo>
                <a:cubicBezTo>
                  <a:pt x="4401033" y="786805"/>
                  <a:pt x="4409577" y="799188"/>
                  <a:pt x="4413415" y="812620"/>
                </a:cubicBezTo>
                <a:cubicBezTo>
                  <a:pt x="4418419" y="830132"/>
                  <a:pt x="4421664" y="848116"/>
                  <a:pt x="4426667" y="865628"/>
                </a:cubicBezTo>
                <a:cubicBezTo>
                  <a:pt x="4430505" y="879060"/>
                  <a:pt x="4436081" y="891953"/>
                  <a:pt x="4439919" y="905385"/>
                </a:cubicBezTo>
                <a:cubicBezTo>
                  <a:pt x="4443069" y="916411"/>
                  <a:pt x="4457757" y="983707"/>
                  <a:pt x="4466423" y="998150"/>
                </a:cubicBezTo>
                <a:cubicBezTo>
                  <a:pt x="4472851" y="1008864"/>
                  <a:pt x="4484093" y="1015819"/>
                  <a:pt x="4492928" y="1024654"/>
                </a:cubicBezTo>
                <a:cubicBezTo>
                  <a:pt x="4501763" y="1042324"/>
                  <a:pt x="4512496" y="1059166"/>
                  <a:pt x="4519432" y="1077663"/>
                </a:cubicBezTo>
                <a:cubicBezTo>
                  <a:pt x="4530242" y="1106490"/>
                  <a:pt x="4541064" y="1192062"/>
                  <a:pt x="4559188" y="1210185"/>
                </a:cubicBezTo>
                <a:lnTo>
                  <a:pt x="4585693" y="1236689"/>
                </a:lnTo>
                <a:cubicBezTo>
                  <a:pt x="4590110" y="1254359"/>
                  <a:pt x="4593941" y="1272185"/>
                  <a:pt x="4598945" y="1289698"/>
                </a:cubicBezTo>
                <a:cubicBezTo>
                  <a:pt x="4608567" y="1323374"/>
                  <a:pt x="4627828" y="1346359"/>
                  <a:pt x="4598945" y="1382463"/>
                </a:cubicBezTo>
                <a:cubicBezTo>
                  <a:pt x="4590219" y="1393371"/>
                  <a:pt x="4572440" y="1391298"/>
                  <a:pt x="4559188" y="1395715"/>
                </a:cubicBezTo>
                <a:cubicBezTo>
                  <a:pt x="4470840" y="1391298"/>
                  <a:pt x="4382270" y="1390126"/>
                  <a:pt x="4294145" y="1382463"/>
                </a:cubicBezTo>
                <a:cubicBezTo>
                  <a:pt x="4280228" y="1381253"/>
                  <a:pt x="4265119" y="1378154"/>
                  <a:pt x="4254388" y="1369211"/>
                </a:cubicBezTo>
                <a:cubicBezTo>
                  <a:pt x="4125365" y="1261691"/>
                  <a:pt x="4303629" y="1360700"/>
                  <a:pt x="4161623" y="1289698"/>
                </a:cubicBezTo>
                <a:cubicBezTo>
                  <a:pt x="4102349" y="1200784"/>
                  <a:pt x="4172174" y="1287897"/>
                  <a:pt x="4095362" y="1236689"/>
                </a:cubicBezTo>
                <a:cubicBezTo>
                  <a:pt x="4079768" y="1226293"/>
                  <a:pt x="4071878" y="1206231"/>
                  <a:pt x="4055606" y="1196933"/>
                </a:cubicBezTo>
                <a:cubicBezTo>
                  <a:pt x="4039792" y="1187897"/>
                  <a:pt x="4020042" y="1188915"/>
                  <a:pt x="4002597" y="1183681"/>
                </a:cubicBezTo>
                <a:cubicBezTo>
                  <a:pt x="3975837" y="1175653"/>
                  <a:pt x="3949588" y="1166011"/>
                  <a:pt x="3923084" y="1157176"/>
                </a:cubicBezTo>
                <a:cubicBezTo>
                  <a:pt x="3909832" y="1152759"/>
                  <a:pt x="3897211" y="1145467"/>
                  <a:pt x="3883328" y="1143924"/>
                </a:cubicBezTo>
                <a:lnTo>
                  <a:pt x="3764058" y="1130672"/>
                </a:lnTo>
                <a:cubicBezTo>
                  <a:pt x="3622701" y="1135089"/>
                  <a:pt x="3481196" y="1136079"/>
                  <a:pt x="3339988" y="1143924"/>
                </a:cubicBezTo>
                <a:cubicBezTo>
                  <a:pt x="3302098" y="1146029"/>
                  <a:pt x="3275401" y="1160199"/>
                  <a:pt x="3247223" y="1183681"/>
                </a:cubicBezTo>
                <a:cubicBezTo>
                  <a:pt x="3232826" y="1195679"/>
                  <a:pt x="3221864" y="1211439"/>
                  <a:pt x="3207467" y="1223437"/>
                </a:cubicBezTo>
                <a:cubicBezTo>
                  <a:pt x="3195231" y="1233633"/>
                  <a:pt x="3180147" y="1239991"/>
                  <a:pt x="3167710" y="1249941"/>
                </a:cubicBezTo>
                <a:cubicBezTo>
                  <a:pt x="3073294" y="1325474"/>
                  <a:pt x="3223817" y="1221373"/>
                  <a:pt x="3101449" y="1302950"/>
                </a:cubicBezTo>
                <a:cubicBezTo>
                  <a:pt x="3092614" y="1316202"/>
                  <a:pt x="3086207" y="1331445"/>
                  <a:pt x="3074945" y="1342707"/>
                </a:cubicBezTo>
                <a:cubicBezTo>
                  <a:pt x="3026116" y="1391536"/>
                  <a:pt x="3005017" y="1365440"/>
                  <a:pt x="2929171" y="1355959"/>
                </a:cubicBezTo>
                <a:lnTo>
                  <a:pt x="2849658" y="1329454"/>
                </a:lnTo>
                <a:cubicBezTo>
                  <a:pt x="2836406" y="1325037"/>
                  <a:pt x="2823453" y="1319590"/>
                  <a:pt x="2809901" y="1316202"/>
                </a:cubicBezTo>
                <a:lnTo>
                  <a:pt x="2756893" y="1302950"/>
                </a:lnTo>
                <a:cubicBezTo>
                  <a:pt x="2634525" y="1221373"/>
                  <a:pt x="2785048" y="1325474"/>
                  <a:pt x="2690632" y="1249941"/>
                </a:cubicBezTo>
                <a:cubicBezTo>
                  <a:pt x="2678195" y="1239991"/>
                  <a:pt x="2664127" y="1232272"/>
                  <a:pt x="2650875" y="1223437"/>
                </a:cubicBezTo>
                <a:cubicBezTo>
                  <a:pt x="2624816" y="1184348"/>
                  <a:pt x="2622877" y="1175809"/>
                  <a:pt x="2584615" y="1143924"/>
                </a:cubicBezTo>
                <a:cubicBezTo>
                  <a:pt x="2572379" y="1133728"/>
                  <a:pt x="2558110" y="1126255"/>
                  <a:pt x="2544858" y="1117420"/>
                </a:cubicBezTo>
                <a:cubicBezTo>
                  <a:pt x="2540441" y="1104168"/>
                  <a:pt x="2541484" y="1087541"/>
                  <a:pt x="2531606" y="1077663"/>
                </a:cubicBezTo>
                <a:cubicBezTo>
                  <a:pt x="2525269" y="1071326"/>
                  <a:pt x="2439299" y="1051274"/>
                  <a:pt x="2438841" y="1051159"/>
                </a:cubicBezTo>
                <a:cubicBezTo>
                  <a:pt x="2323989" y="1059994"/>
                  <a:pt x="2208864" y="1065810"/>
                  <a:pt x="2094284" y="1077663"/>
                </a:cubicBezTo>
                <a:cubicBezTo>
                  <a:pt x="2033802" y="1083920"/>
                  <a:pt x="2072341" y="1090829"/>
                  <a:pt x="2028023" y="1117420"/>
                </a:cubicBezTo>
                <a:cubicBezTo>
                  <a:pt x="1949638" y="1164452"/>
                  <a:pt x="2026707" y="1090151"/>
                  <a:pt x="1948510" y="1157176"/>
                </a:cubicBezTo>
                <a:cubicBezTo>
                  <a:pt x="1902863" y="1196302"/>
                  <a:pt x="1904423" y="1212351"/>
                  <a:pt x="1855745" y="1236689"/>
                </a:cubicBezTo>
                <a:cubicBezTo>
                  <a:pt x="1843251" y="1242936"/>
                  <a:pt x="1829240" y="1245524"/>
                  <a:pt x="1815988" y="1249941"/>
                </a:cubicBezTo>
                <a:lnTo>
                  <a:pt x="1736475" y="1302950"/>
                </a:lnTo>
                <a:cubicBezTo>
                  <a:pt x="1723223" y="1311785"/>
                  <a:pt x="1707981" y="1318192"/>
                  <a:pt x="1696719" y="1329454"/>
                </a:cubicBezTo>
                <a:cubicBezTo>
                  <a:pt x="1687884" y="1338289"/>
                  <a:pt x="1681390" y="1350371"/>
                  <a:pt x="1670215" y="1355959"/>
                </a:cubicBezTo>
                <a:cubicBezTo>
                  <a:pt x="1645226" y="1368453"/>
                  <a:pt x="1617206" y="1373628"/>
                  <a:pt x="1590701" y="1382463"/>
                </a:cubicBezTo>
                <a:lnTo>
                  <a:pt x="1550945" y="1395715"/>
                </a:lnTo>
                <a:cubicBezTo>
                  <a:pt x="1537693" y="1404550"/>
                  <a:pt x="1526411" y="1417536"/>
                  <a:pt x="1511188" y="1422220"/>
                </a:cubicBezTo>
                <a:cubicBezTo>
                  <a:pt x="1468132" y="1435468"/>
                  <a:pt x="1378667" y="1448724"/>
                  <a:pt x="1378667" y="1448724"/>
                </a:cubicBezTo>
                <a:cubicBezTo>
                  <a:pt x="1307989" y="1444307"/>
                  <a:pt x="1235566" y="1451692"/>
                  <a:pt x="1166632" y="1435472"/>
                </a:cubicBezTo>
                <a:cubicBezTo>
                  <a:pt x="1153034" y="1432272"/>
                  <a:pt x="1155452" y="1409530"/>
                  <a:pt x="1153380" y="1395715"/>
                </a:cubicBezTo>
                <a:cubicBezTo>
                  <a:pt x="1142163" y="1320938"/>
                  <a:pt x="1138092" y="1245205"/>
                  <a:pt x="1126875" y="1170428"/>
                </a:cubicBezTo>
                <a:cubicBezTo>
                  <a:pt x="1124803" y="1156614"/>
                  <a:pt x="1118040" y="1143924"/>
                  <a:pt x="1113623" y="1130672"/>
                </a:cubicBezTo>
                <a:cubicBezTo>
                  <a:pt x="1100502" y="1038824"/>
                  <a:pt x="1084367" y="933624"/>
                  <a:pt x="1073867" y="839124"/>
                </a:cubicBezTo>
                <a:cubicBezTo>
                  <a:pt x="1069522" y="800016"/>
                  <a:pt x="1071415" y="714951"/>
                  <a:pt x="1047362" y="666846"/>
                </a:cubicBezTo>
                <a:cubicBezTo>
                  <a:pt x="1040239" y="652600"/>
                  <a:pt x="1027981" y="641335"/>
                  <a:pt x="1020858" y="627089"/>
                </a:cubicBezTo>
                <a:cubicBezTo>
                  <a:pt x="1014611" y="614595"/>
                  <a:pt x="1016332" y="598241"/>
                  <a:pt x="1007606" y="587333"/>
                </a:cubicBezTo>
                <a:cubicBezTo>
                  <a:pt x="997656" y="574896"/>
                  <a:pt x="982095" y="567951"/>
                  <a:pt x="967849" y="560828"/>
                </a:cubicBezTo>
                <a:cubicBezTo>
                  <a:pt x="948837" y="551322"/>
                  <a:pt x="892068" y="538570"/>
                  <a:pt x="875084" y="534324"/>
                </a:cubicBezTo>
                <a:cubicBezTo>
                  <a:pt x="861832" y="525489"/>
                  <a:pt x="849573" y="514943"/>
                  <a:pt x="835328" y="507820"/>
                </a:cubicBezTo>
                <a:cubicBezTo>
                  <a:pt x="794468" y="487390"/>
                  <a:pt x="726108" y="485884"/>
                  <a:pt x="689554" y="481315"/>
                </a:cubicBezTo>
                <a:cubicBezTo>
                  <a:pt x="678980" y="477791"/>
                  <a:pt x="580937" y="442851"/>
                  <a:pt x="557032" y="441559"/>
                </a:cubicBezTo>
                <a:cubicBezTo>
                  <a:pt x="411404" y="433687"/>
                  <a:pt x="265484" y="432724"/>
                  <a:pt x="119710" y="428307"/>
                </a:cubicBezTo>
                <a:cubicBezTo>
                  <a:pt x="89824" y="338647"/>
                  <a:pt x="98876" y="382946"/>
                  <a:pt x="119710" y="216272"/>
                </a:cubicBezTo>
                <a:cubicBezTo>
                  <a:pt x="123091" y="189225"/>
                  <a:pt x="135447" y="164423"/>
                  <a:pt x="159467" y="150011"/>
                </a:cubicBezTo>
                <a:cubicBezTo>
                  <a:pt x="171445" y="142824"/>
                  <a:pt x="185971" y="141176"/>
                  <a:pt x="199223" y="136759"/>
                </a:cubicBezTo>
                <a:cubicBezTo>
                  <a:pt x="203640" y="123507"/>
                  <a:pt x="205288" y="108980"/>
                  <a:pt x="212475" y="97002"/>
                </a:cubicBezTo>
                <a:cubicBezTo>
                  <a:pt x="230666" y="66685"/>
                  <a:pt x="247466" y="67669"/>
                  <a:pt x="278736" y="57246"/>
                </a:cubicBezTo>
                <a:cubicBezTo>
                  <a:pt x="291988" y="48411"/>
                  <a:pt x="302974" y="34322"/>
                  <a:pt x="318493" y="30741"/>
                </a:cubicBezTo>
                <a:cubicBezTo>
                  <a:pt x="440763" y="2525"/>
                  <a:pt x="661951" y="26660"/>
                  <a:pt x="755815" y="30741"/>
                </a:cubicBezTo>
                <a:cubicBezTo>
                  <a:pt x="764650" y="39576"/>
                  <a:pt x="772563" y="49441"/>
                  <a:pt x="782319" y="57246"/>
                </a:cubicBezTo>
                <a:cubicBezTo>
                  <a:pt x="865918" y="124127"/>
                  <a:pt x="784574" y="46251"/>
                  <a:pt x="848580" y="110254"/>
                </a:cubicBezTo>
                <a:cubicBezTo>
                  <a:pt x="871286" y="178375"/>
                  <a:pt x="845172" y="127151"/>
                  <a:pt x="901588" y="176515"/>
                </a:cubicBezTo>
                <a:cubicBezTo>
                  <a:pt x="935067" y="205809"/>
                  <a:pt x="964318" y="250042"/>
                  <a:pt x="1007606" y="269281"/>
                </a:cubicBezTo>
                <a:cubicBezTo>
                  <a:pt x="1033136" y="280628"/>
                  <a:pt x="1060615" y="286950"/>
                  <a:pt x="1087119" y="295785"/>
                </a:cubicBezTo>
                <a:lnTo>
                  <a:pt x="1166632" y="322289"/>
                </a:lnTo>
                <a:lnTo>
                  <a:pt x="1219641" y="335541"/>
                </a:lnTo>
                <a:cubicBezTo>
                  <a:pt x="1316823" y="331124"/>
                  <a:pt x="1421973" y="361078"/>
                  <a:pt x="1511188" y="322289"/>
                </a:cubicBezTo>
                <a:cubicBezTo>
                  <a:pt x="1547872" y="306340"/>
                  <a:pt x="1519154" y="242670"/>
                  <a:pt x="1524441" y="203020"/>
                </a:cubicBezTo>
                <a:cubicBezTo>
                  <a:pt x="1526563" y="187107"/>
                  <a:pt x="1540750" y="94286"/>
                  <a:pt x="1550945" y="70498"/>
                </a:cubicBezTo>
                <a:cubicBezTo>
                  <a:pt x="1557219" y="55859"/>
                  <a:pt x="1563943" y="39182"/>
                  <a:pt x="1577449" y="30741"/>
                </a:cubicBezTo>
                <a:cubicBezTo>
                  <a:pt x="1601140" y="15934"/>
                  <a:pt x="1656962" y="4237"/>
                  <a:pt x="1656962" y="4237"/>
                </a:cubicBezTo>
                <a:cubicBezTo>
                  <a:pt x="1801110" y="11824"/>
                  <a:pt x="1862236" y="-27901"/>
                  <a:pt x="1948510" y="43994"/>
                </a:cubicBezTo>
                <a:cubicBezTo>
                  <a:pt x="1962908" y="55992"/>
                  <a:pt x="1976269" y="69352"/>
                  <a:pt x="1988267" y="83750"/>
                </a:cubicBezTo>
                <a:cubicBezTo>
                  <a:pt x="1998463" y="95986"/>
                  <a:pt x="2005936" y="110255"/>
                  <a:pt x="2014771" y="123507"/>
                </a:cubicBezTo>
                <a:cubicBezTo>
                  <a:pt x="2040192" y="225191"/>
                  <a:pt x="2048625" y="236203"/>
                  <a:pt x="2014771" y="388550"/>
                </a:cubicBezTo>
                <a:cubicBezTo>
                  <a:pt x="2011316" y="404098"/>
                  <a:pt x="1989569" y="408585"/>
                  <a:pt x="1975015" y="415054"/>
                </a:cubicBezTo>
                <a:cubicBezTo>
                  <a:pt x="1949485" y="426401"/>
                  <a:pt x="1895501" y="441559"/>
                  <a:pt x="1895501" y="441559"/>
                </a:cubicBezTo>
                <a:cubicBezTo>
                  <a:pt x="1822979" y="489907"/>
                  <a:pt x="1884801" y="456951"/>
                  <a:pt x="1762980" y="481315"/>
                </a:cubicBezTo>
                <a:cubicBezTo>
                  <a:pt x="1749282" y="484055"/>
                  <a:pt x="1736775" y="491179"/>
                  <a:pt x="1723223" y="494567"/>
                </a:cubicBezTo>
                <a:cubicBezTo>
                  <a:pt x="1639132" y="515590"/>
                  <a:pt x="1649884" y="501345"/>
                  <a:pt x="1550945" y="534324"/>
                </a:cubicBezTo>
                <a:lnTo>
                  <a:pt x="1471432" y="560828"/>
                </a:lnTo>
                <a:lnTo>
                  <a:pt x="1431675" y="574081"/>
                </a:lnTo>
                <a:cubicBezTo>
                  <a:pt x="1330577" y="675179"/>
                  <a:pt x="1448059" y="569550"/>
                  <a:pt x="1352162" y="627089"/>
                </a:cubicBezTo>
                <a:cubicBezTo>
                  <a:pt x="1341448" y="633517"/>
                  <a:pt x="1335414" y="645789"/>
                  <a:pt x="1325658" y="653594"/>
                </a:cubicBezTo>
                <a:cubicBezTo>
                  <a:pt x="1233401" y="727400"/>
                  <a:pt x="1340590" y="625409"/>
                  <a:pt x="1246145" y="719854"/>
                </a:cubicBezTo>
                <a:cubicBezTo>
                  <a:pt x="1213881" y="816646"/>
                  <a:pt x="1226417" y="772263"/>
                  <a:pt x="1206388" y="852376"/>
                </a:cubicBezTo>
                <a:cubicBezTo>
                  <a:pt x="1210806" y="887715"/>
                  <a:pt x="1210270" y="924035"/>
                  <a:pt x="1219641" y="958394"/>
                </a:cubicBezTo>
                <a:cubicBezTo>
                  <a:pt x="1223832" y="973760"/>
                  <a:pt x="1239022" y="983904"/>
                  <a:pt x="1246145" y="998150"/>
                </a:cubicBezTo>
                <a:cubicBezTo>
                  <a:pt x="1252392" y="1010644"/>
                  <a:pt x="1251648" y="1026284"/>
                  <a:pt x="1259397" y="1037907"/>
                </a:cubicBezTo>
                <a:cubicBezTo>
                  <a:pt x="1287759" y="1080449"/>
                  <a:pt x="1297230" y="1077022"/>
                  <a:pt x="1338910" y="1090915"/>
                </a:cubicBezTo>
                <a:cubicBezTo>
                  <a:pt x="1352162" y="1099750"/>
                  <a:pt x="1364112" y="1110951"/>
                  <a:pt x="1378667" y="1117420"/>
                </a:cubicBezTo>
                <a:cubicBezTo>
                  <a:pt x="1435350" y="1142612"/>
                  <a:pt x="1457224" y="1141758"/>
                  <a:pt x="1511188" y="1157176"/>
                </a:cubicBezTo>
                <a:cubicBezTo>
                  <a:pt x="1524620" y="1161014"/>
                  <a:pt x="1537693" y="1166011"/>
                  <a:pt x="1550945" y="1170428"/>
                </a:cubicBezTo>
                <a:cubicBezTo>
                  <a:pt x="1615013" y="1159750"/>
                  <a:pt x="1632107" y="1164912"/>
                  <a:pt x="1683467" y="1130672"/>
                </a:cubicBezTo>
                <a:cubicBezTo>
                  <a:pt x="1710892" y="1112389"/>
                  <a:pt x="1716223" y="1089726"/>
                  <a:pt x="1736475" y="1064411"/>
                </a:cubicBezTo>
                <a:cubicBezTo>
                  <a:pt x="1764914" y="1028863"/>
                  <a:pt x="1764476" y="1042010"/>
                  <a:pt x="1802736" y="1011402"/>
                </a:cubicBezTo>
                <a:cubicBezTo>
                  <a:pt x="1812492" y="1003597"/>
                  <a:pt x="1820406" y="993733"/>
                  <a:pt x="1829241" y="984898"/>
                </a:cubicBezTo>
                <a:cubicBezTo>
                  <a:pt x="1833658" y="971646"/>
                  <a:pt x="1835709" y="957352"/>
                  <a:pt x="1842493" y="945141"/>
                </a:cubicBezTo>
                <a:cubicBezTo>
                  <a:pt x="1886451" y="866015"/>
                  <a:pt x="1898841" y="862287"/>
                  <a:pt x="1961762" y="799367"/>
                </a:cubicBezTo>
                <a:cubicBezTo>
                  <a:pt x="1970597" y="790532"/>
                  <a:pt x="1976414" y="776814"/>
                  <a:pt x="1988267" y="772863"/>
                </a:cubicBezTo>
                <a:cubicBezTo>
                  <a:pt x="2001519" y="768446"/>
                  <a:pt x="2015812" y="766395"/>
                  <a:pt x="2028023" y="759611"/>
                </a:cubicBezTo>
                <a:cubicBezTo>
                  <a:pt x="2092044" y="724044"/>
                  <a:pt x="2098847" y="703234"/>
                  <a:pt x="2160545" y="680098"/>
                </a:cubicBezTo>
                <a:cubicBezTo>
                  <a:pt x="2177599" y="673703"/>
                  <a:pt x="2196275" y="672606"/>
                  <a:pt x="2213554" y="666846"/>
                </a:cubicBezTo>
                <a:cubicBezTo>
                  <a:pt x="2236122" y="659323"/>
                  <a:pt x="2258538" y="650980"/>
                  <a:pt x="2279815" y="640341"/>
                </a:cubicBezTo>
                <a:cubicBezTo>
                  <a:pt x="2294060" y="633218"/>
                  <a:pt x="2305017" y="620305"/>
                  <a:pt x="2319571" y="613837"/>
                </a:cubicBezTo>
                <a:cubicBezTo>
                  <a:pt x="2345101" y="602490"/>
                  <a:pt x="2372580" y="596168"/>
                  <a:pt x="2399084" y="587333"/>
                </a:cubicBezTo>
                <a:lnTo>
                  <a:pt x="2438841" y="574081"/>
                </a:lnTo>
                <a:cubicBezTo>
                  <a:pt x="2463144" y="549777"/>
                  <a:pt x="2486848" y="523573"/>
                  <a:pt x="2518354" y="507820"/>
                </a:cubicBezTo>
                <a:cubicBezTo>
                  <a:pt x="2543343" y="495326"/>
                  <a:pt x="2571363" y="490150"/>
                  <a:pt x="2597867" y="481315"/>
                </a:cubicBezTo>
                <a:lnTo>
                  <a:pt x="2637623" y="468063"/>
                </a:lnTo>
                <a:cubicBezTo>
                  <a:pt x="2646458" y="459228"/>
                  <a:pt x="2652953" y="447147"/>
                  <a:pt x="2664128" y="441559"/>
                </a:cubicBezTo>
                <a:cubicBezTo>
                  <a:pt x="2750331" y="398458"/>
                  <a:pt x="2727174" y="434866"/>
                  <a:pt x="2796649" y="388550"/>
                </a:cubicBezTo>
                <a:cubicBezTo>
                  <a:pt x="2807045" y="381619"/>
                  <a:pt x="2812758" y="368977"/>
                  <a:pt x="2823154" y="362046"/>
                </a:cubicBezTo>
                <a:cubicBezTo>
                  <a:pt x="2839591" y="351088"/>
                  <a:pt x="2859725" y="346499"/>
                  <a:pt x="2876162" y="335541"/>
                </a:cubicBezTo>
                <a:cubicBezTo>
                  <a:pt x="2886558" y="328610"/>
                  <a:pt x="2893069" y="317036"/>
                  <a:pt x="2902667" y="309037"/>
                </a:cubicBezTo>
                <a:cubicBezTo>
                  <a:pt x="3004663" y="224042"/>
                  <a:pt x="2911212" y="313744"/>
                  <a:pt x="2995432" y="229524"/>
                </a:cubicBezTo>
                <a:cubicBezTo>
                  <a:pt x="3088197" y="238359"/>
                  <a:pt x="3181811" y="240708"/>
                  <a:pt x="3273728" y="256028"/>
                </a:cubicBezTo>
                <a:cubicBezTo>
                  <a:pt x="3289438" y="258646"/>
                  <a:pt x="3301498" y="272045"/>
                  <a:pt x="3313484" y="282533"/>
                </a:cubicBezTo>
                <a:cubicBezTo>
                  <a:pt x="3375503" y="336801"/>
                  <a:pt x="3370324" y="334662"/>
                  <a:pt x="3406249" y="388550"/>
                </a:cubicBezTo>
                <a:cubicBezTo>
                  <a:pt x="3437791" y="483173"/>
                  <a:pt x="3417257" y="444817"/>
                  <a:pt x="3459258" y="507820"/>
                </a:cubicBezTo>
                <a:cubicBezTo>
                  <a:pt x="3463675" y="529907"/>
                  <a:pt x="3464601" y="552991"/>
                  <a:pt x="3472510" y="574081"/>
                </a:cubicBezTo>
                <a:cubicBezTo>
                  <a:pt x="3478102" y="588994"/>
                  <a:pt x="3491892" y="599591"/>
                  <a:pt x="3499015" y="613837"/>
                </a:cubicBezTo>
                <a:cubicBezTo>
                  <a:pt x="3505262" y="626331"/>
                  <a:pt x="3506764" y="640754"/>
                  <a:pt x="3512267" y="653594"/>
                </a:cubicBezTo>
                <a:cubicBezTo>
                  <a:pt x="3518965" y="669222"/>
                  <a:pt x="3540863" y="723342"/>
                  <a:pt x="3565275" y="733107"/>
                </a:cubicBezTo>
                <a:cubicBezTo>
                  <a:pt x="3599097" y="746636"/>
                  <a:pt x="3635573" y="752467"/>
                  <a:pt x="3671293" y="759611"/>
                </a:cubicBezTo>
                <a:cubicBezTo>
                  <a:pt x="3715467" y="768446"/>
                  <a:pt x="3761078" y="771869"/>
                  <a:pt x="3803815" y="786115"/>
                </a:cubicBezTo>
                <a:cubicBezTo>
                  <a:pt x="3817067" y="790532"/>
                  <a:pt x="3829743" y="797391"/>
                  <a:pt x="3843571" y="799367"/>
                </a:cubicBezTo>
                <a:cubicBezTo>
                  <a:pt x="3891872" y="806267"/>
                  <a:pt x="3940754" y="808202"/>
                  <a:pt x="3989345" y="812620"/>
                </a:cubicBezTo>
                <a:lnTo>
                  <a:pt x="4108615" y="852376"/>
                </a:lnTo>
                <a:lnTo>
                  <a:pt x="4148371" y="865628"/>
                </a:lnTo>
                <a:cubicBezTo>
                  <a:pt x="4152788" y="878880"/>
                  <a:pt x="4153874" y="893762"/>
                  <a:pt x="4161623" y="905385"/>
                </a:cubicBezTo>
                <a:cubicBezTo>
                  <a:pt x="4172019" y="920979"/>
                  <a:pt x="4192999" y="928378"/>
                  <a:pt x="4201380" y="945141"/>
                </a:cubicBezTo>
                <a:cubicBezTo>
                  <a:pt x="4211453" y="965287"/>
                  <a:pt x="4210215" y="989315"/>
                  <a:pt x="4214632" y="1011402"/>
                </a:cubicBezTo>
                <a:cubicBezTo>
                  <a:pt x="4210215" y="1059993"/>
                  <a:pt x="4216809" y="1110888"/>
                  <a:pt x="4201380" y="1157176"/>
                </a:cubicBezTo>
                <a:cubicBezTo>
                  <a:pt x="4196963" y="1170428"/>
                  <a:pt x="4175523" y="1169038"/>
                  <a:pt x="4161623" y="1170428"/>
                </a:cubicBezTo>
                <a:cubicBezTo>
                  <a:pt x="4086771" y="1177913"/>
                  <a:pt x="4011432" y="1179263"/>
                  <a:pt x="3936336" y="1183681"/>
                </a:cubicBezTo>
                <a:cubicBezTo>
                  <a:pt x="3803814" y="1179263"/>
                  <a:pt x="3670853" y="1182082"/>
                  <a:pt x="3538771" y="1170428"/>
                </a:cubicBezTo>
                <a:cubicBezTo>
                  <a:pt x="3519092" y="1168692"/>
                  <a:pt x="3504503" y="1150171"/>
                  <a:pt x="3485762" y="1143924"/>
                </a:cubicBezTo>
                <a:cubicBezTo>
                  <a:pt x="3464393" y="1136801"/>
                  <a:pt x="3441588" y="1135089"/>
                  <a:pt x="3419501" y="1130672"/>
                </a:cubicBezTo>
                <a:cubicBezTo>
                  <a:pt x="3406249" y="1117420"/>
                  <a:pt x="3394539" y="1102421"/>
                  <a:pt x="3379745" y="1090915"/>
                </a:cubicBezTo>
                <a:cubicBezTo>
                  <a:pt x="3346843" y="1065324"/>
                  <a:pt x="3300396" y="1046959"/>
                  <a:pt x="3273728" y="1011402"/>
                </a:cubicBezTo>
                <a:cubicBezTo>
                  <a:pt x="3254615" y="985918"/>
                  <a:pt x="3220719" y="931889"/>
                  <a:pt x="3220719" y="931889"/>
                </a:cubicBezTo>
                <a:cubicBezTo>
                  <a:pt x="3216302" y="909802"/>
                  <a:pt x="3213394" y="887359"/>
                  <a:pt x="3207467" y="865628"/>
                </a:cubicBezTo>
                <a:cubicBezTo>
                  <a:pt x="3200116" y="838674"/>
                  <a:pt x="3189797" y="812619"/>
                  <a:pt x="3180962" y="786115"/>
                </a:cubicBezTo>
                <a:cubicBezTo>
                  <a:pt x="3176545" y="772863"/>
                  <a:pt x="3172898" y="759329"/>
                  <a:pt x="3167710" y="746359"/>
                </a:cubicBezTo>
                <a:cubicBezTo>
                  <a:pt x="3158875" y="724272"/>
                  <a:pt x="3149336" y="702454"/>
                  <a:pt x="3141206" y="680098"/>
                </a:cubicBezTo>
                <a:cubicBezTo>
                  <a:pt x="3131658" y="653842"/>
                  <a:pt x="3123536" y="627089"/>
                  <a:pt x="3114701" y="600585"/>
                </a:cubicBezTo>
                <a:cubicBezTo>
                  <a:pt x="3110284" y="587333"/>
                  <a:pt x="3111327" y="570706"/>
                  <a:pt x="3101449" y="560828"/>
                </a:cubicBezTo>
                <a:cubicBezTo>
                  <a:pt x="3088197" y="547576"/>
                  <a:pt x="3073691" y="535469"/>
                  <a:pt x="3061693" y="521072"/>
                </a:cubicBezTo>
                <a:cubicBezTo>
                  <a:pt x="3051497" y="508836"/>
                  <a:pt x="3047424" y="491511"/>
                  <a:pt x="3035188" y="481315"/>
                </a:cubicBezTo>
                <a:cubicBezTo>
                  <a:pt x="3020012" y="468668"/>
                  <a:pt x="2999849" y="463646"/>
                  <a:pt x="2982180" y="454811"/>
                </a:cubicBezTo>
                <a:cubicBezTo>
                  <a:pt x="2971401" y="422474"/>
                  <a:pt x="2968115" y="400989"/>
                  <a:pt x="2942423" y="375298"/>
                </a:cubicBezTo>
                <a:cubicBezTo>
                  <a:pt x="2931161" y="364036"/>
                  <a:pt x="2915104" y="358743"/>
                  <a:pt x="2902667" y="348794"/>
                </a:cubicBezTo>
                <a:cubicBezTo>
                  <a:pt x="2861581" y="315925"/>
                  <a:pt x="2890789" y="322976"/>
                  <a:pt x="2836406" y="295785"/>
                </a:cubicBezTo>
                <a:cubicBezTo>
                  <a:pt x="2799399" y="277282"/>
                  <a:pt x="2738069" y="274164"/>
                  <a:pt x="2703884" y="269281"/>
                </a:cubicBezTo>
                <a:cubicBezTo>
                  <a:pt x="2505101" y="273698"/>
                  <a:pt x="2305996" y="270383"/>
                  <a:pt x="2107536" y="282533"/>
                </a:cubicBezTo>
                <a:cubicBezTo>
                  <a:pt x="2087818" y="283740"/>
                  <a:pt x="2071680" y="299236"/>
                  <a:pt x="2054528" y="309037"/>
                </a:cubicBezTo>
                <a:cubicBezTo>
                  <a:pt x="1983139" y="349830"/>
                  <a:pt x="2042692" y="318506"/>
                  <a:pt x="1988267" y="362046"/>
                </a:cubicBezTo>
                <a:cubicBezTo>
                  <a:pt x="1951569" y="391404"/>
                  <a:pt x="1950743" y="387806"/>
                  <a:pt x="1908754" y="401802"/>
                </a:cubicBezTo>
                <a:cubicBezTo>
                  <a:pt x="1832615" y="477941"/>
                  <a:pt x="1872126" y="458186"/>
                  <a:pt x="1802736" y="481315"/>
                </a:cubicBezTo>
                <a:cubicBezTo>
                  <a:pt x="1793901" y="490150"/>
                  <a:pt x="1787407" y="502232"/>
                  <a:pt x="1776232" y="507820"/>
                </a:cubicBezTo>
                <a:cubicBezTo>
                  <a:pt x="1759941" y="515965"/>
                  <a:pt x="1740736" y="516068"/>
                  <a:pt x="1723223" y="521072"/>
                </a:cubicBezTo>
                <a:cubicBezTo>
                  <a:pt x="1709792" y="524909"/>
                  <a:pt x="1696719" y="529907"/>
                  <a:pt x="1683467" y="534324"/>
                </a:cubicBezTo>
                <a:cubicBezTo>
                  <a:pt x="1502354" y="529907"/>
                  <a:pt x="1321108" y="529298"/>
                  <a:pt x="1140128" y="521072"/>
                </a:cubicBezTo>
                <a:cubicBezTo>
                  <a:pt x="1126173" y="520438"/>
                  <a:pt x="1113923" y="511208"/>
                  <a:pt x="1100371" y="507820"/>
                </a:cubicBezTo>
                <a:cubicBezTo>
                  <a:pt x="1078728" y="502409"/>
                  <a:pt x="971672" y="482628"/>
                  <a:pt x="954597" y="481315"/>
                </a:cubicBezTo>
                <a:cubicBezTo>
                  <a:pt x="284264" y="429752"/>
                  <a:pt x="958723" y="494979"/>
                  <a:pt x="557032" y="454811"/>
                </a:cubicBezTo>
                <a:cubicBezTo>
                  <a:pt x="517275" y="441559"/>
                  <a:pt x="477966" y="426879"/>
                  <a:pt x="437762" y="415054"/>
                </a:cubicBezTo>
                <a:cubicBezTo>
                  <a:pt x="402816" y="404776"/>
                  <a:pt x="331745" y="388550"/>
                  <a:pt x="331745" y="388550"/>
                </a:cubicBezTo>
                <a:cubicBezTo>
                  <a:pt x="274319" y="392967"/>
                  <a:pt x="216076" y="391188"/>
                  <a:pt x="159467" y="401802"/>
                </a:cubicBezTo>
                <a:cubicBezTo>
                  <a:pt x="133994" y="406578"/>
                  <a:pt x="95816" y="454844"/>
                  <a:pt x="79954" y="468063"/>
                </a:cubicBezTo>
                <a:cubicBezTo>
                  <a:pt x="-20339" y="551640"/>
                  <a:pt x="90792" y="443970"/>
                  <a:pt x="13693" y="521072"/>
                </a:cubicBezTo>
                <a:cubicBezTo>
                  <a:pt x="-3750" y="573400"/>
                  <a:pt x="441" y="546859"/>
                  <a:pt x="441" y="600585"/>
                </a:cubicBezTo>
              </a:path>
            </a:pathLst>
          </a:custGeom>
          <a:noFill/>
          <a:ln w="76200">
            <a:solidFill>
              <a:srgbClr val="3E2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reeform 34"/>
          <p:cNvSpPr/>
          <p:nvPr/>
        </p:nvSpPr>
        <p:spPr>
          <a:xfrm>
            <a:off x="2955235" y="5923722"/>
            <a:ext cx="490330" cy="145774"/>
          </a:xfrm>
          <a:custGeom>
            <a:avLst/>
            <a:gdLst>
              <a:gd name="connsiteX0" fmla="*/ 0 w 490330"/>
              <a:gd name="connsiteY0" fmla="*/ 39756 h 145774"/>
              <a:gd name="connsiteX1" fmla="*/ 66261 w 490330"/>
              <a:gd name="connsiteY1" fmla="*/ 53008 h 145774"/>
              <a:gd name="connsiteX2" fmla="*/ 185530 w 490330"/>
              <a:gd name="connsiteY2" fmla="*/ 145774 h 145774"/>
              <a:gd name="connsiteX3" fmla="*/ 278295 w 490330"/>
              <a:gd name="connsiteY3" fmla="*/ 106017 h 145774"/>
              <a:gd name="connsiteX4" fmla="*/ 331304 w 490330"/>
              <a:gd name="connsiteY4" fmla="*/ 53008 h 145774"/>
              <a:gd name="connsiteX5" fmla="*/ 437322 w 490330"/>
              <a:gd name="connsiteY5" fmla="*/ 39756 h 145774"/>
              <a:gd name="connsiteX6" fmla="*/ 490330 w 490330"/>
              <a:gd name="connsiteY6" fmla="*/ 0 h 145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0330" h="145774">
                <a:moveTo>
                  <a:pt x="0" y="39756"/>
                </a:moveTo>
                <a:cubicBezTo>
                  <a:pt x="22087" y="44173"/>
                  <a:pt x="45756" y="43687"/>
                  <a:pt x="66261" y="53008"/>
                </a:cubicBezTo>
                <a:cubicBezTo>
                  <a:pt x="124383" y="79427"/>
                  <a:pt x="145010" y="105253"/>
                  <a:pt x="185530" y="145774"/>
                </a:cubicBezTo>
                <a:cubicBezTo>
                  <a:pt x="234290" y="133583"/>
                  <a:pt x="240612" y="138317"/>
                  <a:pt x="278295" y="106017"/>
                </a:cubicBezTo>
                <a:cubicBezTo>
                  <a:pt x="297268" y="89755"/>
                  <a:pt x="306508" y="56107"/>
                  <a:pt x="331304" y="53008"/>
                </a:cubicBezTo>
                <a:lnTo>
                  <a:pt x="437322" y="39756"/>
                </a:lnTo>
                <a:cubicBezTo>
                  <a:pt x="482276" y="9787"/>
                  <a:pt x="465816" y="24514"/>
                  <a:pt x="490330" y="0"/>
                </a:cubicBezTo>
              </a:path>
            </a:pathLst>
          </a:custGeom>
          <a:noFill/>
          <a:ln w="76200">
            <a:solidFill>
              <a:srgbClr val="3E2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503D00"/>
              </a:solidFill>
            </a:endParaRPr>
          </a:p>
        </p:txBody>
      </p:sp>
      <p:pic>
        <p:nvPicPr>
          <p:cNvPr id="37" name="Picture 3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2456513" y="686527"/>
            <a:ext cx="647778" cy="549195"/>
          </a:xfrm>
          <a:prstGeom prst="rect">
            <a:avLst/>
          </a:prstGeom>
        </p:spPr>
      </p:pic>
      <p:pic>
        <p:nvPicPr>
          <p:cNvPr id="38" name="Picture 3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4710074" y="727786"/>
            <a:ext cx="647778" cy="549195"/>
          </a:xfrm>
          <a:prstGeom prst="rect">
            <a:avLst/>
          </a:prstGeom>
        </p:spPr>
      </p:pic>
      <p:pic>
        <p:nvPicPr>
          <p:cNvPr id="39" name="Picture 3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8245970" y="686527"/>
            <a:ext cx="647778" cy="549195"/>
          </a:xfrm>
          <a:prstGeom prst="rect">
            <a:avLst/>
          </a:prstGeom>
        </p:spPr>
      </p:pic>
      <p:pic>
        <p:nvPicPr>
          <p:cNvPr id="40" name="Picture 3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2456519" y="1632266"/>
            <a:ext cx="647778" cy="549195"/>
          </a:xfrm>
          <a:prstGeom prst="rect">
            <a:avLst/>
          </a:prstGeom>
        </p:spPr>
      </p:pic>
      <p:pic>
        <p:nvPicPr>
          <p:cNvPr id="41" name="Picture 4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962148" y="2518299"/>
            <a:ext cx="647778" cy="549195"/>
          </a:xfrm>
          <a:prstGeom prst="rect">
            <a:avLst/>
          </a:prstGeom>
        </p:spPr>
      </p:pic>
      <p:pic>
        <p:nvPicPr>
          <p:cNvPr id="42" name="Picture 4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4907629" y="2644038"/>
            <a:ext cx="380474" cy="46057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174777" y="2671425"/>
            <a:ext cx="1420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.</a:t>
            </a:r>
            <a:endParaRPr lang="en-GB" sz="5400" dirty="0"/>
          </a:p>
        </p:txBody>
      </p:sp>
      <p:pic>
        <p:nvPicPr>
          <p:cNvPr id="9" name="Export 0 Worm Sentenc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25411" y="263464"/>
            <a:ext cx="609600" cy="6096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9528861" y="1700359"/>
            <a:ext cx="4331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are</a:t>
            </a:r>
            <a:endParaRPr lang="en-GB" sz="54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351" y="1671360"/>
            <a:ext cx="2105874" cy="1348131"/>
          </a:xfrm>
          <a:prstGeom prst="rect">
            <a:avLst/>
          </a:prstGeom>
        </p:spPr>
      </p:pic>
      <p:pic>
        <p:nvPicPr>
          <p:cNvPr id="45" name="Picture 4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7668591" y="1551865"/>
            <a:ext cx="647778" cy="549195"/>
          </a:xfrm>
          <a:prstGeom prst="rect">
            <a:avLst/>
          </a:prstGeom>
        </p:spPr>
      </p:pic>
      <p:pic>
        <p:nvPicPr>
          <p:cNvPr id="46" name="Picture 4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09450">
            <a:off x="8733024" y="1570169"/>
            <a:ext cx="647778" cy="549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065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414"/>
                            </p:stCondLst>
                            <p:childTnLst>
                              <p:par>
                                <p:cTn id="1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526971" y="408083"/>
            <a:ext cx="4467498" cy="60710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6971" y="408083"/>
            <a:ext cx="4265297" cy="588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28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16477</TotalTime>
  <Words>29</Words>
  <Application>Microsoft Macintosh PowerPoint</Application>
  <PresentationFormat>Custom</PresentationFormat>
  <Paragraphs>9</Paragraphs>
  <Slides>11</Slides>
  <Notes>0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Ingrid Connors</dc:creator>
  <cp:lastModifiedBy>Micaela Wright</cp:lastModifiedBy>
  <cp:revision>59</cp:revision>
  <dcterms:created xsi:type="dcterms:W3CDTF">2015-02-27T09:13:05Z</dcterms:created>
  <dcterms:modified xsi:type="dcterms:W3CDTF">2020-05-10T19:21:27Z</dcterms:modified>
</cp:coreProperties>
</file>