
<file path=[Content_Types].xml><?xml version="1.0" encoding="utf-8"?>
<Types xmlns="http://schemas.openxmlformats.org/package/2006/content-types">
  <Default Extension="xml" ContentType="application/xml"/>
  <Default Extension="wav" ContentType="video/unknown"/>
  <Default Extension="jpg" ContentType="image/jpeg"/>
  <Default Extension="mp3" ContentType="audio/unknown"/>
  <Default Extension="jpe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70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67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-656" y="-10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handoutMaster" Target="handoutMasters/handoutMaster1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6/06/20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6/06/20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Relationship Id="rId3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1" Type="http://schemas.microsoft.com/office/2007/relationships/media" Target="../media/media1.mp3"/><Relationship Id="rId2" Type="http://schemas.openxmlformats.org/officeDocument/2006/relationships/audio" Target="../media/media1.mp3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13.png"/><Relationship Id="rId5" Type="http://schemas.openxmlformats.org/officeDocument/2006/relationships/image" Target="../media/image12.png"/><Relationship Id="rId1" Type="http://schemas.microsoft.com/office/2007/relationships/media" Target="../media/media2.mp3"/><Relationship Id="rId2" Type="http://schemas.openxmlformats.org/officeDocument/2006/relationships/audio" Target="../media/media2.mp3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14.png"/><Relationship Id="rId5" Type="http://schemas.openxmlformats.org/officeDocument/2006/relationships/image" Target="../media/image12.png"/><Relationship Id="rId1" Type="http://schemas.microsoft.com/office/2007/relationships/media" Target="../media/media3.mp3"/><Relationship Id="rId2" Type="http://schemas.openxmlformats.org/officeDocument/2006/relationships/audio" Target="../media/media3.mp3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15.png"/><Relationship Id="rId5" Type="http://schemas.openxmlformats.org/officeDocument/2006/relationships/image" Target="../media/image12.png"/><Relationship Id="rId1" Type="http://schemas.microsoft.com/office/2007/relationships/media" Target="../media/media4.mp3"/><Relationship Id="rId2" Type="http://schemas.openxmlformats.org/officeDocument/2006/relationships/audio" Target="../media/media4.mp3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16.png"/><Relationship Id="rId5" Type="http://schemas.openxmlformats.org/officeDocument/2006/relationships/image" Target="../media/image12.png"/><Relationship Id="rId1" Type="http://schemas.microsoft.com/office/2007/relationships/media" Target="../media/media5.mp3"/><Relationship Id="rId2" Type="http://schemas.openxmlformats.org/officeDocument/2006/relationships/audio" Target="../media/media5.mp3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17.png"/><Relationship Id="rId5" Type="http://schemas.openxmlformats.org/officeDocument/2006/relationships/image" Target="../media/image12.png"/><Relationship Id="rId1" Type="http://schemas.microsoft.com/office/2007/relationships/media" Target="../media/media6.mp3"/><Relationship Id="rId2" Type="http://schemas.openxmlformats.org/officeDocument/2006/relationships/audio" Target="../media/media6.mp3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18.png"/><Relationship Id="rId5" Type="http://schemas.openxmlformats.org/officeDocument/2006/relationships/image" Target="../media/image12.png"/><Relationship Id="rId1" Type="http://schemas.microsoft.com/office/2007/relationships/media" Target="../media/media7.wav"/><Relationship Id="rId2" Type="http://schemas.openxmlformats.org/officeDocument/2006/relationships/video" Target="../media/media7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19.png"/><Relationship Id="rId5" Type="http://schemas.openxmlformats.org/officeDocument/2006/relationships/image" Target="../media/image12.png"/><Relationship Id="rId1" Type="http://schemas.microsoft.com/office/2007/relationships/media" Target="../media/media8.mp3"/><Relationship Id="rId2" Type="http://schemas.openxmlformats.org/officeDocument/2006/relationships/audio" Target="../media/media8.mp3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20.png"/><Relationship Id="rId5" Type="http://schemas.openxmlformats.org/officeDocument/2006/relationships/image" Target="../media/image12.png"/><Relationship Id="rId1" Type="http://schemas.microsoft.com/office/2007/relationships/media" Target="../media/media9.mp3"/><Relationship Id="rId2" Type="http://schemas.openxmlformats.org/officeDocument/2006/relationships/audio" Target="../media/media9.mp3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21.png"/><Relationship Id="rId5" Type="http://schemas.openxmlformats.org/officeDocument/2006/relationships/image" Target="../media/image12.png"/><Relationship Id="rId1" Type="http://schemas.microsoft.com/office/2007/relationships/media" Target="../media/media10.mp3"/><Relationship Id="rId2" Type="http://schemas.openxmlformats.org/officeDocument/2006/relationships/audio" Target="../media/media10.mp3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22.png"/><Relationship Id="rId5" Type="http://schemas.openxmlformats.org/officeDocument/2006/relationships/image" Target="../media/image12.png"/><Relationship Id="rId1" Type="http://schemas.microsoft.com/office/2007/relationships/media" Target="../media/media11.mp3"/><Relationship Id="rId2" Type="http://schemas.openxmlformats.org/officeDocument/2006/relationships/audio" Target="../media/media11.mp3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23.png"/><Relationship Id="rId5" Type="http://schemas.openxmlformats.org/officeDocument/2006/relationships/image" Target="../media/image12.png"/><Relationship Id="rId1" Type="http://schemas.microsoft.com/office/2007/relationships/media" Target="../media/media12.mp3"/><Relationship Id="rId2" Type="http://schemas.openxmlformats.org/officeDocument/2006/relationships/audio" Target="../media/media12.mp3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24.png"/><Relationship Id="rId5" Type="http://schemas.openxmlformats.org/officeDocument/2006/relationships/image" Target="../media/image12.png"/><Relationship Id="rId1" Type="http://schemas.microsoft.com/office/2007/relationships/media" Target="../media/media12.mp3"/><Relationship Id="rId2" Type="http://schemas.openxmlformats.org/officeDocument/2006/relationships/audio" Target="../media/media12.mp3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25.png"/><Relationship Id="rId5" Type="http://schemas.openxmlformats.org/officeDocument/2006/relationships/image" Target="../media/image12.png"/><Relationship Id="rId1" Type="http://schemas.microsoft.com/office/2007/relationships/media" Target="../media/media13.mp3"/><Relationship Id="rId2" Type="http://schemas.openxmlformats.org/officeDocument/2006/relationships/audio" Target="../media/media13.mp3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26.png"/><Relationship Id="rId5" Type="http://schemas.openxmlformats.org/officeDocument/2006/relationships/image" Target="../media/image12.png"/><Relationship Id="rId1" Type="http://schemas.microsoft.com/office/2007/relationships/media" Target="../media/media9.mp3"/><Relationship Id="rId2" Type="http://schemas.openxmlformats.org/officeDocument/2006/relationships/audio" Target="../media/media9.mp3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27.png"/><Relationship Id="rId5" Type="http://schemas.openxmlformats.org/officeDocument/2006/relationships/image" Target="../media/image12.png"/><Relationship Id="rId1" Type="http://schemas.microsoft.com/office/2007/relationships/media" Target="../media/media4.mp3"/><Relationship Id="rId2" Type="http://schemas.openxmlformats.org/officeDocument/2006/relationships/audio" Target="../media/media4.mp3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28.png"/><Relationship Id="rId5" Type="http://schemas.openxmlformats.org/officeDocument/2006/relationships/image" Target="../media/image12.png"/><Relationship Id="rId1" Type="http://schemas.microsoft.com/office/2007/relationships/media" Target="../media/media14.mp3"/><Relationship Id="rId2" Type="http://schemas.openxmlformats.org/officeDocument/2006/relationships/audio" Target="../media/media14.mp3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29.png"/><Relationship Id="rId5" Type="http://schemas.openxmlformats.org/officeDocument/2006/relationships/image" Target="../media/image12.png"/><Relationship Id="rId1" Type="http://schemas.microsoft.com/office/2007/relationships/media" Target="../media/media15.mp3"/><Relationship Id="rId2" Type="http://schemas.openxmlformats.org/officeDocument/2006/relationships/audio" Target="../media/media15.mp3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30.png"/><Relationship Id="rId5" Type="http://schemas.openxmlformats.org/officeDocument/2006/relationships/image" Target="../media/image12.png"/><Relationship Id="rId1" Type="http://schemas.microsoft.com/office/2007/relationships/media" Target="../media/media3.mp3"/><Relationship Id="rId2" Type="http://schemas.openxmlformats.org/officeDocument/2006/relationships/audio" Target="../media/media3.mp3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31.png"/><Relationship Id="rId5" Type="http://schemas.openxmlformats.org/officeDocument/2006/relationships/image" Target="../media/image12.png"/><Relationship Id="rId1" Type="http://schemas.microsoft.com/office/2007/relationships/media" Target="../media/media13.mp3"/><Relationship Id="rId2" Type="http://schemas.openxmlformats.org/officeDocument/2006/relationships/audio" Target="../media/media13.mp3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32.png"/><Relationship Id="rId5" Type="http://schemas.openxmlformats.org/officeDocument/2006/relationships/image" Target="../media/image12.png"/><Relationship Id="rId1" Type="http://schemas.microsoft.com/office/2007/relationships/media" Target="../media/media7.wav"/><Relationship Id="rId2" Type="http://schemas.openxmlformats.org/officeDocument/2006/relationships/video" Target="../media/media7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image" Target="../media/image33.png"/><Relationship Id="rId5" Type="http://schemas.openxmlformats.org/officeDocument/2006/relationships/image" Target="../media/image12.png"/><Relationship Id="rId1" Type="http://schemas.microsoft.com/office/2007/relationships/media" Target="../media/media16.mp3"/><Relationship Id="rId2" Type="http://schemas.openxmlformats.org/officeDocument/2006/relationships/audio" Target="../media/media16.mp3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347" y="1953040"/>
            <a:ext cx="5821775" cy="4485860"/>
          </a:xfrm>
          <a:prstGeom prst="rect">
            <a:avLst/>
          </a:prstGeom>
        </p:spPr>
      </p:pic>
      <p:pic>
        <p:nvPicPr>
          <p:cNvPr id="2" name="AI (A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51547" y="5530896"/>
            <a:ext cx="609600" cy="6096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ou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160" y="2002357"/>
            <a:ext cx="5772150" cy="4067016"/>
          </a:xfrm>
          <a:prstGeom prst="rect">
            <a:avLst/>
          </a:prstGeom>
        </p:spPr>
      </p:pic>
      <p:pic>
        <p:nvPicPr>
          <p:cNvPr id="3" name="OU (O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724852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ie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221" y="2276474"/>
            <a:ext cx="1476028" cy="3895725"/>
          </a:xfrm>
          <a:prstGeom prst="rect">
            <a:avLst/>
          </a:prstGeom>
        </p:spPr>
      </p:pic>
      <p:pic>
        <p:nvPicPr>
          <p:cNvPr id="3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62599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1654799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ea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16" y="2781300"/>
            <a:ext cx="8001637" cy="2155595"/>
          </a:xfrm>
          <a:prstGeom prst="rect">
            <a:avLst/>
          </a:prstGeom>
        </p:spPr>
      </p:pic>
      <p:pic>
        <p:nvPicPr>
          <p:cNvPr id="3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923166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oy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380" y="2362110"/>
            <a:ext cx="2591709" cy="4038690"/>
          </a:xfrm>
          <a:prstGeom prst="rect">
            <a:avLst/>
          </a:prstGeom>
        </p:spPr>
      </p:pic>
      <p:pic>
        <p:nvPicPr>
          <p:cNvPr id="3" name="OI (O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4840209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ir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181" y="2143125"/>
            <a:ext cx="2750108" cy="4229100"/>
          </a:xfrm>
          <a:prstGeom prst="rect">
            <a:avLst/>
          </a:prstGeom>
        </p:spPr>
      </p:pic>
      <p:pic>
        <p:nvPicPr>
          <p:cNvPr id="3" name="ER (IR &amp; UR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779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647140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660" y="1625601"/>
            <a:ext cx="4438650" cy="4120763"/>
          </a:xfrm>
          <a:prstGeom prst="rect">
            <a:avLst/>
          </a:prstGeom>
        </p:spPr>
      </p:pic>
      <p:pic>
        <p:nvPicPr>
          <p:cNvPr id="2" name="OO (Long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07306" y="5613826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289371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8543577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607" y="1809750"/>
            <a:ext cx="5499256" cy="4610100"/>
          </a:xfrm>
          <a:prstGeom prst="rect">
            <a:avLst/>
          </a:prstGeom>
        </p:spPr>
      </p:pic>
      <p:pic>
        <p:nvPicPr>
          <p:cNvPr id="3" name="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12807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977035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272" y="1701801"/>
            <a:ext cx="7019926" cy="4649513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77195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wh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685" y="2052637"/>
            <a:ext cx="6515100" cy="3495675"/>
          </a:xfrm>
          <a:prstGeom prst="rect">
            <a:avLst/>
          </a:prstGeom>
        </p:spPr>
      </p:pic>
      <p:pic>
        <p:nvPicPr>
          <p:cNvPr id="3" name="W (WH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4831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152090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ph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746" y="2193804"/>
            <a:ext cx="5412978" cy="4206996"/>
          </a:xfrm>
          <a:prstGeom prst="rect">
            <a:avLst/>
          </a:prstGeom>
        </p:spPr>
      </p:pic>
      <p:pic>
        <p:nvPicPr>
          <p:cNvPr id="3" name="F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2765754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793" y="1687928"/>
            <a:ext cx="6338883" cy="3653272"/>
          </a:xfrm>
          <a:prstGeom prst="rect">
            <a:avLst/>
          </a:prstGeom>
        </p:spPr>
      </p:pic>
      <p:pic>
        <p:nvPicPr>
          <p:cNvPr id="3" name="E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9950823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483" y="1866900"/>
            <a:ext cx="1679503" cy="4524375"/>
          </a:xfrm>
          <a:prstGeom prst="rect">
            <a:avLst/>
          </a:prstGeom>
        </p:spPr>
      </p:pic>
      <p:pic>
        <p:nvPicPr>
          <p:cNvPr id="3" name="E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473700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9031145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815" y="2058942"/>
            <a:ext cx="2902839" cy="4128880"/>
          </a:xfrm>
          <a:prstGeom prst="rect">
            <a:avLst/>
          </a:prstGeom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08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7561999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au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420" y="1911486"/>
            <a:ext cx="5196730" cy="4489314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0787096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ey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3" y="1712585"/>
            <a:ext cx="7886702" cy="3902580"/>
          </a:xfrm>
          <a:prstGeom prst="rect">
            <a:avLst/>
          </a:prstGeom>
        </p:spPr>
      </p:pic>
      <p:pic>
        <p:nvPicPr>
          <p:cNvPr id="2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0521849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684" y="2107020"/>
            <a:ext cx="4140251" cy="4427129"/>
          </a:xfrm>
          <a:prstGeom prst="rect">
            <a:avLst/>
          </a:prstGeom>
        </p:spPr>
      </p:pic>
      <p:pic>
        <p:nvPicPr>
          <p:cNvPr id="3" name="A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71408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e-e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47" y="2122125"/>
            <a:ext cx="5953125" cy="4278227"/>
          </a:xfrm>
          <a:prstGeom prst="rect">
            <a:avLst/>
          </a:prstGeom>
        </p:spPr>
      </p:pic>
      <p:pic>
        <p:nvPicPr>
          <p:cNvPr id="3" name="E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4768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i-e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565" y="1745821"/>
            <a:ext cx="4501390" cy="4674029"/>
          </a:xfrm>
          <a:prstGeom prst="rect">
            <a:avLst/>
          </a:prstGeom>
        </p:spPr>
      </p:pic>
      <p:pic>
        <p:nvPicPr>
          <p:cNvPr id="4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2422900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o-e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45757" y="2524124"/>
            <a:ext cx="6442955" cy="3870515"/>
          </a:xfrm>
          <a:prstGeom prst="rect">
            <a:avLst/>
          </a:prstGeom>
          <a:scene3d>
            <a:camera prst="orthographicFront">
              <a:rot lat="0" lon="21599994" rev="0"/>
            </a:camera>
            <a:lightRig rig="threePt" dir="t"/>
          </a:scene3d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1775" y="551880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2211323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1535" y="1319212"/>
            <a:ext cx="7391400" cy="481012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6" name="OO (Long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703888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399502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5170085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933" y="1999880"/>
            <a:ext cx="4084603" cy="4191370"/>
          </a:xfrm>
          <a:prstGeom prst="rect">
            <a:avLst/>
          </a:prstGeom>
        </p:spPr>
      </p:pic>
      <p:pic>
        <p:nvPicPr>
          <p:cNvPr id="3" name="U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5153987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53</TotalTime>
  <Words>154</Words>
  <Application>Microsoft Macintosh PowerPoint</Application>
  <PresentationFormat>On-screen Show (4:3)</PresentationFormat>
  <Paragraphs>50</Paragraphs>
  <Slides>25</Slides>
  <Notes>0</Notes>
  <HiddenSlides>0</HiddenSlides>
  <MMClips>22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Tuffy</vt:lpstr>
      <vt:lpstr>Twinkl SemiBold</vt:lpstr>
      <vt:lpstr>Twinkl</vt:lpstr>
      <vt:lpstr>Calibri</vt:lpstr>
      <vt:lpstr>Sassoon Infant Rg</vt:lpstr>
      <vt:lpstr>Office Theme</vt:lpstr>
      <vt:lpstr>Guidance for Video/Audio in PowerPoints</vt:lpstr>
      <vt:lpstr>PowerPoint Presentation</vt:lpstr>
      <vt:lpstr>ay</vt:lpstr>
      <vt:lpstr>ou</vt:lpstr>
      <vt:lpstr>ie</vt:lpstr>
      <vt:lpstr>ea</vt:lpstr>
      <vt:lpstr>oy</vt:lpstr>
      <vt:lpstr>ir</vt:lpstr>
      <vt:lpstr>ue</vt:lpstr>
      <vt:lpstr>ue</vt:lpstr>
      <vt:lpstr>aw</vt:lpstr>
      <vt:lpstr>wh</vt:lpstr>
      <vt:lpstr>ph</vt:lpstr>
      <vt:lpstr>ew</vt:lpstr>
      <vt:lpstr>ew</vt:lpstr>
      <vt:lpstr>oe</vt:lpstr>
      <vt:lpstr>au</vt:lpstr>
      <vt:lpstr>ey</vt:lpstr>
      <vt:lpstr>a-e</vt:lpstr>
      <vt:lpstr>e-e</vt:lpstr>
      <vt:lpstr>i-e</vt:lpstr>
      <vt:lpstr>o-e</vt:lpstr>
      <vt:lpstr>u-e</vt:lpstr>
      <vt:lpstr>u-e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Georgia Beard</dc:creator>
  <cp:lastModifiedBy>Micaela Wright</cp:lastModifiedBy>
  <cp:revision>9</cp:revision>
  <dcterms:created xsi:type="dcterms:W3CDTF">2017-09-23T14:06:35Z</dcterms:created>
  <dcterms:modified xsi:type="dcterms:W3CDTF">2020-06-06T19:23:05Z</dcterms:modified>
</cp:coreProperties>
</file>