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26"/>
  </p:notesMasterIdLst>
  <p:handoutMasterIdLst>
    <p:handoutMasterId r:id="rId27"/>
  </p:handoutMasterIdLst>
  <p:sldIdLst>
    <p:sldId id="258" r:id="rId2"/>
    <p:sldId id="294" r:id="rId3"/>
    <p:sldId id="331" r:id="rId4"/>
    <p:sldId id="310" r:id="rId5"/>
    <p:sldId id="327" r:id="rId6"/>
    <p:sldId id="328" r:id="rId7"/>
    <p:sldId id="305" r:id="rId8"/>
    <p:sldId id="311" r:id="rId9"/>
    <p:sldId id="312" r:id="rId10"/>
    <p:sldId id="313" r:id="rId11"/>
    <p:sldId id="314" r:id="rId12"/>
    <p:sldId id="333" r:id="rId13"/>
    <p:sldId id="329" r:id="rId14"/>
    <p:sldId id="332" r:id="rId15"/>
    <p:sldId id="334" r:id="rId16"/>
    <p:sldId id="335" r:id="rId17"/>
    <p:sldId id="336" r:id="rId18"/>
    <p:sldId id="337" r:id="rId19"/>
    <p:sldId id="316" r:id="rId20"/>
    <p:sldId id="330" r:id="rId21"/>
    <p:sldId id="338" r:id="rId22"/>
    <p:sldId id="317" r:id="rId23"/>
    <p:sldId id="308" r:id="rId24"/>
    <p:sldId id="267" r:id="rId25"/>
  </p:sldIdLst>
  <p:sldSz cx="9144000" cy="6858000" type="screen4x3"/>
  <p:notesSz cx="6858000" cy="9144000"/>
  <p:embeddedFontLst>
    <p:embeddedFont>
      <p:font typeface="Twinkl SemiBold" pitchFamily="2" charset="0"/>
      <p:bold r:id="rId28"/>
    </p:embeddedFont>
    <p:embeddedFont>
      <p:font typeface="Tuffy-TTF" panose="020B0603060100000000" pitchFamily="34" charset="0"/>
      <p:regular r:id="rId29"/>
      <p:bold r:id="rId30"/>
      <p:italic r:id="rId31"/>
      <p:boldItalic r:id="rId32"/>
    </p:embeddedFont>
    <p:embeddedFont>
      <p:font typeface="Twinkl" pitchFamily="2" charset="0"/>
      <p:regular r:id="rId33"/>
      <p:bold r:id="rId34"/>
    </p:embeddedFont>
  </p:embeddedFontLst>
  <p:defaultTextStyle>
    <a:defPPr>
      <a:defRPr lang="en-GB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DB6BC"/>
    <a:srgbClr val="FFFBFA"/>
    <a:srgbClr val="DE1E5A"/>
    <a:srgbClr val="D82233"/>
    <a:srgbClr val="AEE9EC"/>
    <a:srgbClr val="D83A5E"/>
    <a:srgbClr val="F5CFD8"/>
    <a:srgbClr val="FAB001"/>
    <a:srgbClr val="8D358B"/>
    <a:srgbClr val="F0811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518" autoAdjust="0"/>
    <p:restoredTop sz="94660"/>
  </p:normalViewPr>
  <p:slideViewPr>
    <p:cSldViewPr showGuides="1">
      <p:cViewPr varScale="1">
        <p:scale>
          <a:sx n="107" d="100"/>
          <a:sy n="107" d="100"/>
        </p:scale>
        <p:origin x="1338" y="-125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howGuides="1">
      <p:cViewPr varScale="1"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font" Target="fonts/font7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6.fntdata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2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5.fntdata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1.fntdata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handoutMaster" Target="handoutMasters/handoutMaster1.xml"/><Relationship Id="rId30" Type="http://schemas.openxmlformats.org/officeDocument/2006/relationships/font" Target="fonts/font3.fntdata"/><Relationship Id="rId35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dirty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fld id="{EBCAB23E-5E8D-4EE2-83B5-ED1C61A16838}" type="datetimeFigureOut">
              <a:rPr lang="en-GB"/>
              <a:pPr>
                <a:defRPr/>
              </a:pPr>
              <a:t>26/09/2018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dirty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fld id="{8FA9FD05-3BB6-41CC-853D-2075B3AECABA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9165682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dirty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fld id="{928FEF98-7973-4A8C-8B7D-76BB1CDE8734}" type="datetimeFigureOut">
              <a:rPr lang="en-GB"/>
              <a:pPr>
                <a:defRPr/>
              </a:pPr>
              <a:t>26/09/2018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text styles</a:t>
            </a:r>
          </a:p>
          <a:p>
            <a:pPr lvl="1"/>
            <a:r>
              <a:rPr lang="en-GB" altLang="en-US"/>
              <a:t>Second level</a:t>
            </a:r>
          </a:p>
          <a:p>
            <a:pPr lvl="2"/>
            <a:r>
              <a:rPr lang="en-GB" altLang="en-US"/>
              <a:t>Third level</a:t>
            </a:r>
          </a:p>
          <a:p>
            <a:pPr lvl="3"/>
            <a:r>
              <a:rPr lang="en-GB" altLang="en-US"/>
              <a:t>Fourth level</a:t>
            </a:r>
          </a:p>
          <a:p>
            <a:pPr lvl="4"/>
            <a:r>
              <a:rPr lang="en-GB" alt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dirty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fld id="{72C48283-2588-4AA5-AB63-C726861FDEB3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1335435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486701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711415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278333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306331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773883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613D5ACE-0EC5-4F8E-9CB6-05C2D8BE7C92}"/>
              </a:ext>
            </a:extLst>
          </p:cNvPr>
          <p:cNvSpPr/>
          <p:nvPr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1350" dirty="0"/>
          </a:p>
        </p:txBody>
      </p:sp>
    </p:spTree>
    <p:extLst>
      <p:ext uri="{BB962C8B-B14F-4D97-AF65-F5344CB8AC3E}">
        <p14:creationId xmlns:p14="http://schemas.microsoft.com/office/powerpoint/2010/main" val="41244395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Edit Master text styles</a:t>
            </a:r>
          </a:p>
          <a:p>
            <a:pPr lvl="1"/>
            <a:r>
              <a:rPr lang="en-GB" altLang="en-US"/>
              <a:t>Second level</a:t>
            </a:r>
          </a:p>
          <a:p>
            <a:pPr lvl="2"/>
            <a:r>
              <a:rPr lang="en-GB" altLang="en-US"/>
              <a:t>Third level</a:t>
            </a:r>
          </a:p>
          <a:p>
            <a:pPr lvl="3"/>
            <a:r>
              <a:rPr lang="en-GB" altLang="en-US"/>
              <a:t>Fourth level</a:t>
            </a:r>
          </a:p>
          <a:p>
            <a:pPr lvl="4"/>
            <a:r>
              <a:rPr lang="en-GB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683" r:id="rId2"/>
    <p:sldLayoutId id="2147483684" r:id="rId3"/>
    <p:sldLayoutId id="2147483685" r:id="rId4"/>
    <p:sldLayoutId id="2147483679" r:id="rId5"/>
    <p:sldLayoutId id="2147483686" r:id="rId6"/>
  </p:sldLayoutIdLst>
  <p:txStyles>
    <p:titleStyle>
      <a:lvl1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1" fontAlgn="base" hangingPunct="1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1pPr>
      <a:lvl2pPr marL="6858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2pPr>
      <a:lvl3pPr marL="11430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3pPr>
      <a:lvl4pPr marL="16002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4pPr>
      <a:lvl5pPr marL="20574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audio" Target="../media/media4.wav"/><Relationship Id="rId13" Type="http://schemas.microsoft.com/office/2007/relationships/media" Target="../media/media7.wav"/><Relationship Id="rId18" Type="http://schemas.openxmlformats.org/officeDocument/2006/relationships/audio" Target="../media/media9.wav"/><Relationship Id="rId26" Type="http://schemas.openxmlformats.org/officeDocument/2006/relationships/image" Target="../media/image12.png"/><Relationship Id="rId3" Type="http://schemas.microsoft.com/office/2007/relationships/media" Target="../media/media2.wav"/><Relationship Id="rId21" Type="http://schemas.openxmlformats.org/officeDocument/2006/relationships/slideLayout" Target="../slideLayouts/slideLayout2.xml"/><Relationship Id="rId34" Type="http://schemas.openxmlformats.org/officeDocument/2006/relationships/image" Target="../media/image20.png"/><Relationship Id="rId7" Type="http://schemas.microsoft.com/office/2007/relationships/media" Target="../media/media4.wav"/><Relationship Id="rId12" Type="http://schemas.openxmlformats.org/officeDocument/2006/relationships/audio" Target="../media/media6.wav"/><Relationship Id="rId17" Type="http://schemas.microsoft.com/office/2007/relationships/media" Target="../media/media9.wav"/><Relationship Id="rId25" Type="http://schemas.openxmlformats.org/officeDocument/2006/relationships/image" Target="../media/image11.png"/><Relationship Id="rId33" Type="http://schemas.openxmlformats.org/officeDocument/2006/relationships/image" Target="../media/image19.png"/><Relationship Id="rId2" Type="http://schemas.openxmlformats.org/officeDocument/2006/relationships/audio" Target="../media/media1.wav"/><Relationship Id="rId16" Type="http://schemas.openxmlformats.org/officeDocument/2006/relationships/audio" Target="../media/media8.wav"/><Relationship Id="rId20" Type="http://schemas.openxmlformats.org/officeDocument/2006/relationships/audio" Target="../media/media10.wav"/><Relationship Id="rId29" Type="http://schemas.openxmlformats.org/officeDocument/2006/relationships/image" Target="../media/image15.png"/><Relationship Id="rId1" Type="http://schemas.microsoft.com/office/2007/relationships/media" Target="../media/media1.wav"/><Relationship Id="rId6" Type="http://schemas.openxmlformats.org/officeDocument/2006/relationships/audio" Target="../media/media3.wav"/><Relationship Id="rId11" Type="http://schemas.microsoft.com/office/2007/relationships/media" Target="../media/media6.wav"/><Relationship Id="rId24" Type="http://schemas.openxmlformats.org/officeDocument/2006/relationships/image" Target="../media/image10.png"/><Relationship Id="rId32" Type="http://schemas.openxmlformats.org/officeDocument/2006/relationships/image" Target="../media/image18.png"/><Relationship Id="rId5" Type="http://schemas.microsoft.com/office/2007/relationships/media" Target="../media/media3.wav"/><Relationship Id="rId15" Type="http://schemas.microsoft.com/office/2007/relationships/media" Target="../media/media8.wav"/><Relationship Id="rId23" Type="http://schemas.openxmlformats.org/officeDocument/2006/relationships/image" Target="../media/image9.png"/><Relationship Id="rId28" Type="http://schemas.openxmlformats.org/officeDocument/2006/relationships/image" Target="../media/image14.png"/><Relationship Id="rId10" Type="http://schemas.openxmlformats.org/officeDocument/2006/relationships/audio" Target="../media/media5.wav"/><Relationship Id="rId19" Type="http://schemas.microsoft.com/office/2007/relationships/media" Target="../media/media10.wav"/><Relationship Id="rId31" Type="http://schemas.openxmlformats.org/officeDocument/2006/relationships/image" Target="../media/image17.png"/><Relationship Id="rId4" Type="http://schemas.openxmlformats.org/officeDocument/2006/relationships/audio" Target="../media/media2.wav"/><Relationship Id="rId9" Type="http://schemas.microsoft.com/office/2007/relationships/media" Target="../media/media5.wav"/><Relationship Id="rId14" Type="http://schemas.openxmlformats.org/officeDocument/2006/relationships/audio" Target="../media/media7.wav"/><Relationship Id="rId22" Type="http://schemas.openxmlformats.org/officeDocument/2006/relationships/image" Target="../media/image8.png"/><Relationship Id="rId27" Type="http://schemas.openxmlformats.org/officeDocument/2006/relationships/image" Target="../media/image13.png"/><Relationship Id="rId30" Type="http://schemas.openxmlformats.org/officeDocument/2006/relationships/image" Target="../media/image16.png"/><Relationship Id="rId35" Type="http://schemas.openxmlformats.org/officeDocument/2006/relationships/image" Target="../media/image21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5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1.png"/><Relationship Id="rId4" Type="http://schemas.openxmlformats.org/officeDocument/2006/relationships/image" Target="../media/image2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7" Type="http://schemas.openxmlformats.org/officeDocument/2006/relationships/image" Target="../media/image36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png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1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png"/><Relationship Id="rId3" Type="http://schemas.openxmlformats.org/officeDocument/2006/relationships/image" Target="../media/image42.png"/><Relationship Id="rId7" Type="http://schemas.openxmlformats.org/officeDocument/2006/relationships/image" Target="../media/image45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4.png"/><Relationship Id="rId11" Type="http://schemas.openxmlformats.org/officeDocument/2006/relationships/image" Target="../media/image49.png"/><Relationship Id="rId5" Type="http://schemas.openxmlformats.org/officeDocument/2006/relationships/image" Target="../media/image43.png"/><Relationship Id="rId10" Type="http://schemas.openxmlformats.org/officeDocument/2006/relationships/image" Target="../media/image48.png"/><Relationship Id="rId4" Type="http://schemas.openxmlformats.org/officeDocument/2006/relationships/image" Target="../media/image38.png"/><Relationship Id="rId9" Type="http://schemas.openxmlformats.org/officeDocument/2006/relationships/image" Target="../media/image47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png"/><Relationship Id="rId3" Type="http://schemas.openxmlformats.org/officeDocument/2006/relationships/image" Target="../media/image42.png"/><Relationship Id="rId7" Type="http://schemas.openxmlformats.org/officeDocument/2006/relationships/image" Target="../media/image45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4.png"/><Relationship Id="rId5" Type="http://schemas.openxmlformats.org/officeDocument/2006/relationships/image" Target="../media/image43.png"/><Relationship Id="rId10" Type="http://schemas.openxmlformats.org/officeDocument/2006/relationships/image" Target="../media/image50.png"/><Relationship Id="rId4" Type="http://schemas.openxmlformats.org/officeDocument/2006/relationships/image" Target="../media/image38.png"/><Relationship Id="rId9" Type="http://schemas.openxmlformats.org/officeDocument/2006/relationships/image" Target="../media/image48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png"/><Relationship Id="rId3" Type="http://schemas.openxmlformats.org/officeDocument/2006/relationships/image" Target="../media/image42.png"/><Relationship Id="rId7" Type="http://schemas.openxmlformats.org/officeDocument/2006/relationships/image" Target="../media/image46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5.png"/><Relationship Id="rId5" Type="http://schemas.openxmlformats.org/officeDocument/2006/relationships/image" Target="../media/image43.png"/><Relationship Id="rId4" Type="http://schemas.openxmlformats.org/officeDocument/2006/relationships/image" Target="../media/image38.png"/><Relationship Id="rId9" Type="http://schemas.openxmlformats.org/officeDocument/2006/relationships/image" Target="../media/image51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png"/><Relationship Id="rId3" Type="http://schemas.openxmlformats.org/officeDocument/2006/relationships/image" Target="../media/image42.png"/><Relationship Id="rId7" Type="http://schemas.openxmlformats.org/officeDocument/2006/relationships/image" Target="../media/image4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5.png"/><Relationship Id="rId5" Type="http://schemas.openxmlformats.org/officeDocument/2006/relationships/image" Target="../media/image43.png"/><Relationship Id="rId4" Type="http://schemas.openxmlformats.org/officeDocument/2006/relationships/image" Target="../media/image38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7" Type="http://schemas.openxmlformats.org/officeDocument/2006/relationships/image" Target="../media/image53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8.png"/><Relationship Id="rId5" Type="http://schemas.openxmlformats.org/officeDocument/2006/relationships/image" Target="../media/image43.png"/><Relationship Id="rId4" Type="http://schemas.openxmlformats.org/officeDocument/2006/relationships/image" Target="../media/image38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4.png"/><Relationship Id="rId4" Type="http://schemas.openxmlformats.org/officeDocument/2006/relationships/image" Target="../media/image34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8.png"/><Relationship Id="rId4" Type="http://schemas.openxmlformats.org/officeDocument/2006/relationships/image" Target="../media/image57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0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6696236" y="227397"/>
            <a:ext cx="2447764" cy="504056"/>
            <a:chOff x="6696236" y="1700808"/>
            <a:chExt cx="2447764" cy="504056"/>
          </a:xfrm>
          <a:solidFill>
            <a:schemeClr val="accent6"/>
          </a:solidFill>
        </p:grpSpPr>
        <p:sp>
          <p:nvSpPr>
            <p:cNvPr id="5" name="Oval 4"/>
            <p:cNvSpPr/>
            <p:nvPr/>
          </p:nvSpPr>
          <p:spPr>
            <a:xfrm>
              <a:off x="6696236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Rectangle 3"/>
            <p:cNvSpPr/>
            <p:nvPr/>
          </p:nvSpPr>
          <p:spPr>
            <a:xfrm>
              <a:off x="6948264" y="1700808"/>
              <a:ext cx="2195736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Revisit and Review</a:t>
              </a:r>
            </a:p>
          </p:txBody>
        </p:sp>
      </p:grpSp>
      <p:sp>
        <p:nvSpPr>
          <p:cNvPr id="7" name="Speech Bubble">
            <a:extLst>
              <a:ext uri="{FF2B5EF4-FFF2-40B4-BE49-F238E27FC236}">
                <a16:creationId xmlns:a16="http://schemas.microsoft.com/office/drawing/2014/main" id="{AB6F159F-735F-465C-A86F-7DB4A3AA22C9}"/>
              </a:ext>
            </a:extLst>
          </p:cNvPr>
          <p:cNvSpPr/>
          <p:nvPr/>
        </p:nvSpPr>
        <p:spPr>
          <a:xfrm>
            <a:off x="1693789" y="836613"/>
            <a:ext cx="5110459" cy="648171"/>
          </a:xfrm>
          <a:prstGeom prst="wedgeRoundRectCallout">
            <a:avLst>
              <a:gd name="adj1" fmla="val -43407"/>
              <a:gd name="adj2" fmla="val 96227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Let’s revisit last week’s focus words…</a:t>
            </a:r>
          </a:p>
        </p:txBody>
      </p:sp>
      <p:pic>
        <p:nvPicPr>
          <p:cNvPr id="8" name="Picture 8">
            <a:extLst>
              <a:ext uri="{FF2B5EF4-FFF2-40B4-BE49-F238E27FC236}">
                <a16:creationId xmlns:a16="http://schemas.microsoft.com/office/drawing/2014/main" id="{2B29C963-2E35-476D-A945-C532D94E77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844824"/>
            <a:ext cx="1296988" cy="4033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Speech Bubble">
            <a:extLst>
              <a:ext uri="{FF2B5EF4-FFF2-40B4-BE49-F238E27FC236}">
                <a16:creationId xmlns:a16="http://schemas.microsoft.com/office/drawing/2014/main" id="{AB6F159F-735F-465C-A86F-7DB4A3AA22C9}"/>
              </a:ext>
            </a:extLst>
          </p:cNvPr>
          <p:cNvSpPr/>
          <p:nvPr/>
        </p:nvSpPr>
        <p:spPr>
          <a:xfrm>
            <a:off x="2483768" y="2772197"/>
            <a:ext cx="5110459" cy="648171"/>
          </a:xfrm>
          <a:prstGeom prst="wedgeRoundRectCallout">
            <a:avLst>
              <a:gd name="adj1" fmla="val -44797"/>
              <a:gd name="adj2" fmla="val -74979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I’ll say them and you write them down!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Oval 73">
            <a:extLst>
              <a:ext uri="{FF2B5EF4-FFF2-40B4-BE49-F238E27FC236}">
                <a16:creationId xmlns:a16="http://schemas.microsoft.com/office/drawing/2014/main" id="{09285524-7F23-4643-A7E4-FC4DC1578899}"/>
              </a:ext>
            </a:extLst>
          </p:cNvPr>
          <p:cNvSpPr/>
          <p:nvPr/>
        </p:nvSpPr>
        <p:spPr>
          <a:xfrm>
            <a:off x="2802640" y="2803749"/>
            <a:ext cx="1512888" cy="1511300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9DEF17E9-535E-452E-802F-2DEE4AEDF096}"/>
              </a:ext>
            </a:extLst>
          </p:cNvPr>
          <p:cNvGrpSpPr/>
          <p:nvPr/>
        </p:nvGrpSpPr>
        <p:grpSpPr>
          <a:xfrm>
            <a:off x="6696236" y="227397"/>
            <a:ext cx="2447764" cy="504056"/>
            <a:chOff x="6696236" y="1700808"/>
            <a:chExt cx="2447764" cy="504056"/>
          </a:xfrm>
          <a:solidFill>
            <a:srgbClr val="009386"/>
          </a:solidFill>
        </p:grpSpPr>
        <p:sp>
          <p:nvSpPr>
            <p:cNvPr id="5" name="Oval 4">
              <a:extLst>
                <a:ext uri="{FF2B5EF4-FFF2-40B4-BE49-F238E27FC236}">
                  <a16:creationId xmlns:a16="http://schemas.microsoft.com/office/drawing/2014/main" id="{2EFB642C-AC0C-4835-9486-AC78D00B4A16}"/>
                </a:ext>
              </a:extLst>
            </p:cNvPr>
            <p:cNvSpPr/>
            <p:nvPr/>
          </p:nvSpPr>
          <p:spPr>
            <a:xfrm>
              <a:off x="6696236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719BC2E4-0463-48F6-9FC2-0345F739B740}"/>
                </a:ext>
              </a:extLst>
            </p:cNvPr>
            <p:cNvSpPr/>
            <p:nvPr/>
          </p:nvSpPr>
          <p:spPr>
            <a:xfrm>
              <a:off x="6948264" y="1700808"/>
              <a:ext cx="2195736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Revisit and Review</a:t>
              </a:r>
            </a:p>
          </p:txBody>
        </p:sp>
      </p:grpSp>
      <p:sp>
        <p:nvSpPr>
          <p:cNvPr id="8" name="Oval 7">
            <a:extLst>
              <a:ext uri="{FF2B5EF4-FFF2-40B4-BE49-F238E27FC236}">
                <a16:creationId xmlns:a16="http://schemas.microsoft.com/office/drawing/2014/main" id="{55CF2AC3-1A4B-484D-BFD2-68A4359A8706}"/>
              </a:ext>
            </a:extLst>
          </p:cNvPr>
          <p:cNvSpPr/>
          <p:nvPr/>
        </p:nvSpPr>
        <p:spPr>
          <a:xfrm>
            <a:off x="2855913" y="811213"/>
            <a:ext cx="1511300" cy="1512887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26E168E1-6461-4015-9AEE-A32C7217B8BA}"/>
              </a:ext>
            </a:extLst>
          </p:cNvPr>
          <p:cNvSpPr/>
          <p:nvPr/>
        </p:nvSpPr>
        <p:spPr>
          <a:xfrm>
            <a:off x="4637088" y="2792413"/>
            <a:ext cx="1512887" cy="1512887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41830234-0722-4FC1-A9AF-F39ABB9E6C87}"/>
              </a:ext>
            </a:extLst>
          </p:cNvPr>
          <p:cNvSpPr/>
          <p:nvPr/>
        </p:nvSpPr>
        <p:spPr>
          <a:xfrm>
            <a:off x="993775" y="2792413"/>
            <a:ext cx="1512888" cy="1512887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09285524-7F23-4643-A7E4-FC4DC1578899}"/>
              </a:ext>
            </a:extLst>
          </p:cNvPr>
          <p:cNvSpPr/>
          <p:nvPr/>
        </p:nvSpPr>
        <p:spPr>
          <a:xfrm>
            <a:off x="2708275" y="4797425"/>
            <a:ext cx="1512888" cy="1511300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A6BA3AD1-F65B-470F-9CF7-1365956C8D69}"/>
              </a:ext>
            </a:extLst>
          </p:cNvPr>
          <p:cNvSpPr/>
          <p:nvPr/>
        </p:nvSpPr>
        <p:spPr>
          <a:xfrm>
            <a:off x="4741863" y="809625"/>
            <a:ext cx="1512887" cy="1511300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9096A755-2D0E-459C-A8A6-06CBF7DF37AE}"/>
              </a:ext>
            </a:extLst>
          </p:cNvPr>
          <p:cNvSpPr/>
          <p:nvPr/>
        </p:nvSpPr>
        <p:spPr>
          <a:xfrm>
            <a:off x="966788" y="809625"/>
            <a:ext cx="1512887" cy="1511300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42B3954A-0747-4A90-9A82-8FF66AE0A1F8}"/>
              </a:ext>
            </a:extLst>
          </p:cNvPr>
          <p:cNvSpPr/>
          <p:nvPr/>
        </p:nvSpPr>
        <p:spPr>
          <a:xfrm>
            <a:off x="914400" y="4794250"/>
            <a:ext cx="1511300" cy="1512888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grpSp>
        <p:nvGrpSpPr>
          <p:cNvPr id="31" name="CARRIES"/>
          <p:cNvGrpSpPr>
            <a:grpSpLocks/>
          </p:cNvGrpSpPr>
          <p:nvPr/>
        </p:nvGrpSpPr>
        <p:grpSpPr bwMode="auto">
          <a:xfrm>
            <a:off x="3279775" y="2547938"/>
            <a:ext cx="558800" cy="558800"/>
            <a:chOff x="6300192" y="2204864"/>
            <a:chExt cx="900100" cy="900100"/>
          </a:xfrm>
        </p:grpSpPr>
        <p:sp>
          <p:nvSpPr>
            <p:cNvPr id="32" name="Oval 31">
              <a:extLst>
                <a:ext uri="{FF2B5EF4-FFF2-40B4-BE49-F238E27FC236}">
                  <a16:creationId xmlns:a16="http://schemas.microsoft.com/office/drawing/2014/main" id="{443D88B0-0CF5-4272-BA67-F155D29AF2CA}"/>
                </a:ext>
              </a:extLst>
            </p:cNvPr>
            <p:cNvSpPr/>
            <p:nvPr/>
          </p:nvSpPr>
          <p:spPr>
            <a:xfrm>
              <a:off x="6300192" y="2204864"/>
              <a:ext cx="900100" cy="9001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00938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  <p:sp>
          <p:nvSpPr>
            <p:cNvPr id="33" name="Isosceles Triangle 32">
              <a:extLst>
                <a:ext uri="{FF2B5EF4-FFF2-40B4-BE49-F238E27FC236}">
                  <a16:creationId xmlns:a16="http://schemas.microsoft.com/office/drawing/2014/main" id="{19D23528-B402-4756-949B-80359A386B55}"/>
                </a:ext>
              </a:extLst>
            </p:cNvPr>
            <p:cNvSpPr/>
            <p:nvPr/>
          </p:nvSpPr>
          <p:spPr>
            <a:xfrm rot="5400000">
              <a:off x="6558460" y="2417103"/>
              <a:ext cx="552334" cy="475621"/>
            </a:xfrm>
            <a:prstGeom prst="triangle">
              <a:avLst/>
            </a:prstGeom>
            <a:solidFill>
              <a:srgbClr val="00938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</p:grpSp>
      <p:grpSp>
        <p:nvGrpSpPr>
          <p:cNvPr id="34" name="HURRIES"/>
          <p:cNvGrpSpPr>
            <a:grpSpLocks/>
          </p:cNvGrpSpPr>
          <p:nvPr/>
        </p:nvGrpSpPr>
        <p:grpSpPr bwMode="auto">
          <a:xfrm>
            <a:off x="5114925" y="2547938"/>
            <a:ext cx="557213" cy="558800"/>
            <a:chOff x="6300192" y="2204864"/>
            <a:chExt cx="900100" cy="900100"/>
          </a:xfrm>
        </p:grpSpPr>
        <p:sp>
          <p:nvSpPr>
            <p:cNvPr id="35" name="Oval 34">
              <a:extLst>
                <a:ext uri="{FF2B5EF4-FFF2-40B4-BE49-F238E27FC236}">
                  <a16:creationId xmlns:a16="http://schemas.microsoft.com/office/drawing/2014/main" id="{72553902-8052-4166-A9DD-AB16150C94D1}"/>
                </a:ext>
              </a:extLst>
            </p:cNvPr>
            <p:cNvSpPr/>
            <p:nvPr/>
          </p:nvSpPr>
          <p:spPr>
            <a:xfrm>
              <a:off x="6300192" y="2204864"/>
              <a:ext cx="900100" cy="9001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00938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  <p:sp>
          <p:nvSpPr>
            <p:cNvPr id="36" name="Isosceles Triangle 35">
              <a:extLst>
                <a:ext uri="{FF2B5EF4-FFF2-40B4-BE49-F238E27FC236}">
                  <a16:creationId xmlns:a16="http://schemas.microsoft.com/office/drawing/2014/main" id="{AEC5427E-3D61-4652-AD6C-4D2AD422FC2A}"/>
                </a:ext>
              </a:extLst>
            </p:cNvPr>
            <p:cNvSpPr/>
            <p:nvPr/>
          </p:nvSpPr>
          <p:spPr>
            <a:xfrm rot="5400000">
              <a:off x="6558700" y="2417708"/>
              <a:ext cx="552334" cy="474412"/>
            </a:xfrm>
            <a:prstGeom prst="triangle">
              <a:avLst/>
            </a:prstGeom>
            <a:solidFill>
              <a:srgbClr val="00938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</p:grpSp>
      <p:grpSp>
        <p:nvGrpSpPr>
          <p:cNvPr id="37" name="TEDDIES"/>
          <p:cNvGrpSpPr>
            <a:grpSpLocks/>
          </p:cNvGrpSpPr>
          <p:nvPr/>
        </p:nvGrpSpPr>
        <p:grpSpPr bwMode="auto">
          <a:xfrm>
            <a:off x="1471613" y="2547938"/>
            <a:ext cx="557212" cy="558800"/>
            <a:chOff x="6300192" y="2204864"/>
            <a:chExt cx="900100" cy="900100"/>
          </a:xfrm>
        </p:grpSpPr>
        <p:sp>
          <p:nvSpPr>
            <p:cNvPr id="38" name="Oval 37">
              <a:extLst>
                <a:ext uri="{FF2B5EF4-FFF2-40B4-BE49-F238E27FC236}">
                  <a16:creationId xmlns:a16="http://schemas.microsoft.com/office/drawing/2014/main" id="{A0703BD8-9DED-4D81-AE29-40C31678D996}"/>
                </a:ext>
              </a:extLst>
            </p:cNvPr>
            <p:cNvSpPr/>
            <p:nvPr/>
          </p:nvSpPr>
          <p:spPr>
            <a:xfrm>
              <a:off x="6300192" y="2204864"/>
              <a:ext cx="900100" cy="9001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00938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  <p:sp>
          <p:nvSpPr>
            <p:cNvPr id="39" name="Isosceles Triangle 38">
              <a:extLst>
                <a:ext uri="{FF2B5EF4-FFF2-40B4-BE49-F238E27FC236}">
                  <a16:creationId xmlns:a16="http://schemas.microsoft.com/office/drawing/2014/main" id="{2796FCED-A6AE-4C12-8825-21D0CA6B565E}"/>
                </a:ext>
              </a:extLst>
            </p:cNvPr>
            <p:cNvSpPr/>
            <p:nvPr/>
          </p:nvSpPr>
          <p:spPr>
            <a:xfrm rot="5400000">
              <a:off x="6558701" y="2417708"/>
              <a:ext cx="552334" cy="474411"/>
            </a:xfrm>
            <a:prstGeom prst="triangle">
              <a:avLst/>
            </a:prstGeom>
            <a:solidFill>
              <a:srgbClr val="00938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</p:grpSp>
      <p:grpSp>
        <p:nvGrpSpPr>
          <p:cNvPr id="40" name="CRIES"/>
          <p:cNvGrpSpPr>
            <a:grpSpLocks/>
          </p:cNvGrpSpPr>
          <p:nvPr/>
        </p:nvGrpSpPr>
        <p:grpSpPr bwMode="auto">
          <a:xfrm>
            <a:off x="3186113" y="4552950"/>
            <a:ext cx="557212" cy="557213"/>
            <a:chOff x="6300192" y="2204864"/>
            <a:chExt cx="900100" cy="900100"/>
          </a:xfrm>
        </p:grpSpPr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0E9D1F7F-0DB1-492C-9A79-D56C005089D5}"/>
                </a:ext>
              </a:extLst>
            </p:cNvPr>
            <p:cNvSpPr/>
            <p:nvPr/>
          </p:nvSpPr>
          <p:spPr>
            <a:xfrm>
              <a:off x="6300192" y="2204864"/>
              <a:ext cx="900100" cy="9001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00938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  <p:sp>
          <p:nvSpPr>
            <p:cNvPr id="42" name="Isosceles Triangle 41">
              <a:extLst>
                <a:ext uri="{FF2B5EF4-FFF2-40B4-BE49-F238E27FC236}">
                  <a16:creationId xmlns:a16="http://schemas.microsoft.com/office/drawing/2014/main" id="{F1046648-DBB8-4E1F-AF33-6759FF6D6175}"/>
                </a:ext>
              </a:extLst>
            </p:cNvPr>
            <p:cNvSpPr/>
            <p:nvPr/>
          </p:nvSpPr>
          <p:spPr>
            <a:xfrm rot="5400000">
              <a:off x="6559195" y="2417708"/>
              <a:ext cx="551344" cy="474411"/>
            </a:xfrm>
            <a:prstGeom prst="triangle">
              <a:avLst/>
            </a:prstGeom>
            <a:solidFill>
              <a:srgbClr val="00938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</p:grpSp>
      <p:grpSp>
        <p:nvGrpSpPr>
          <p:cNvPr id="49" name="SPIES"/>
          <p:cNvGrpSpPr>
            <a:grpSpLocks/>
          </p:cNvGrpSpPr>
          <p:nvPr/>
        </p:nvGrpSpPr>
        <p:grpSpPr bwMode="auto">
          <a:xfrm>
            <a:off x="3314700" y="560388"/>
            <a:ext cx="558800" cy="557212"/>
            <a:chOff x="6300192" y="2204864"/>
            <a:chExt cx="900100" cy="900100"/>
          </a:xfrm>
        </p:grpSpPr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8978CC7D-666B-4504-AA6D-27E6CD285EE3}"/>
                </a:ext>
              </a:extLst>
            </p:cNvPr>
            <p:cNvSpPr/>
            <p:nvPr/>
          </p:nvSpPr>
          <p:spPr>
            <a:xfrm>
              <a:off x="6300192" y="2204864"/>
              <a:ext cx="900100" cy="9001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00938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  <p:sp>
          <p:nvSpPr>
            <p:cNvPr id="51" name="Isosceles Triangle 50">
              <a:extLst>
                <a:ext uri="{FF2B5EF4-FFF2-40B4-BE49-F238E27FC236}">
                  <a16:creationId xmlns:a16="http://schemas.microsoft.com/office/drawing/2014/main" id="{F936037A-210E-4104-8EF5-93D5E4CF778A}"/>
                </a:ext>
              </a:extLst>
            </p:cNvPr>
            <p:cNvSpPr/>
            <p:nvPr/>
          </p:nvSpPr>
          <p:spPr>
            <a:xfrm rot="5400000">
              <a:off x="6558956" y="2417103"/>
              <a:ext cx="551343" cy="475621"/>
            </a:xfrm>
            <a:prstGeom prst="triangle">
              <a:avLst/>
            </a:prstGeom>
            <a:solidFill>
              <a:srgbClr val="00938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</p:grpSp>
      <p:grpSp>
        <p:nvGrpSpPr>
          <p:cNvPr id="52" name="BABIES"/>
          <p:cNvGrpSpPr>
            <a:grpSpLocks/>
          </p:cNvGrpSpPr>
          <p:nvPr/>
        </p:nvGrpSpPr>
        <p:grpSpPr bwMode="auto">
          <a:xfrm>
            <a:off x="5219700" y="565150"/>
            <a:ext cx="557213" cy="557213"/>
            <a:chOff x="6300192" y="2204864"/>
            <a:chExt cx="900100" cy="900100"/>
          </a:xfrm>
        </p:grpSpPr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FC606A7A-C69E-4100-8026-A22BC0B7CD30}"/>
                </a:ext>
              </a:extLst>
            </p:cNvPr>
            <p:cNvSpPr/>
            <p:nvPr/>
          </p:nvSpPr>
          <p:spPr>
            <a:xfrm>
              <a:off x="6300192" y="2204864"/>
              <a:ext cx="900100" cy="9001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00938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  <p:sp>
          <p:nvSpPr>
            <p:cNvPr id="54" name="Isosceles Triangle 53">
              <a:extLst>
                <a:ext uri="{FF2B5EF4-FFF2-40B4-BE49-F238E27FC236}">
                  <a16:creationId xmlns:a16="http://schemas.microsoft.com/office/drawing/2014/main" id="{94C887C7-25CA-4D3A-85D6-902977207A1B}"/>
                </a:ext>
              </a:extLst>
            </p:cNvPr>
            <p:cNvSpPr/>
            <p:nvPr/>
          </p:nvSpPr>
          <p:spPr>
            <a:xfrm rot="5400000">
              <a:off x="6559194" y="2417709"/>
              <a:ext cx="551344" cy="474412"/>
            </a:xfrm>
            <a:prstGeom prst="triangle">
              <a:avLst/>
            </a:prstGeom>
            <a:solidFill>
              <a:srgbClr val="00938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</p:grpSp>
      <p:pic>
        <p:nvPicPr>
          <p:cNvPr id="12311" name="Picture 74"/>
          <p:cNvPicPr>
            <a:picLocks noChangeAspect="1" noChangeArrowheads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1544" y="1339059"/>
            <a:ext cx="885460" cy="8175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313" name="Picture 78"/>
          <p:cNvPicPr>
            <a:picLocks noChangeAspect="1" noChangeArrowheads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5463" y="950913"/>
            <a:ext cx="1076325" cy="3354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55" name="FLIES"/>
          <p:cNvGrpSpPr>
            <a:grpSpLocks/>
          </p:cNvGrpSpPr>
          <p:nvPr/>
        </p:nvGrpSpPr>
        <p:grpSpPr bwMode="auto">
          <a:xfrm>
            <a:off x="1444625" y="565150"/>
            <a:ext cx="557213" cy="557213"/>
            <a:chOff x="6300192" y="2204864"/>
            <a:chExt cx="900100" cy="900100"/>
          </a:xfrm>
        </p:grpSpPr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24DDB247-3EBC-4960-943B-B63271BC5F34}"/>
                </a:ext>
              </a:extLst>
            </p:cNvPr>
            <p:cNvSpPr/>
            <p:nvPr/>
          </p:nvSpPr>
          <p:spPr>
            <a:xfrm>
              <a:off x="6300192" y="2204864"/>
              <a:ext cx="900100" cy="9001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00938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  <p:sp>
          <p:nvSpPr>
            <p:cNvPr id="57" name="Isosceles Triangle 56">
              <a:extLst>
                <a:ext uri="{FF2B5EF4-FFF2-40B4-BE49-F238E27FC236}">
                  <a16:creationId xmlns:a16="http://schemas.microsoft.com/office/drawing/2014/main" id="{6E814B5A-9D8C-41D1-83DC-959CEFF72CD0}"/>
                </a:ext>
              </a:extLst>
            </p:cNvPr>
            <p:cNvSpPr/>
            <p:nvPr/>
          </p:nvSpPr>
          <p:spPr>
            <a:xfrm rot="5400000">
              <a:off x="6559194" y="2417709"/>
              <a:ext cx="551344" cy="474412"/>
            </a:xfrm>
            <a:prstGeom prst="triangle">
              <a:avLst/>
            </a:prstGeom>
            <a:solidFill>
              <a:srgbClr val="00938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</p:grpSp>
      <p:sp>
        <p:nvSpPr>
          <p:cNvPr id="62" name="Oval 61">
            <a:extLst>
              <a:ext uri="{FF2B5EF4-FFF2-40B4-BE49-F238E27FC236}">
                <a16:creationId xmlns:a16="http://schemas.microsoft.com/office/drawing/2014/main" id="{306A4490-74BD-4F15-8B8C-A8098A053950}"/>
              </a:ext>
            </a:extLst>
          </p:cNvPr>
          <p:cNvSpPr/>
          <p:nvPr/>
        </p:nvSpPr>
        <p:spPr>
          <a:xfrm>
            <a:off x="6426200" y="4795838"/>
            <a:ext cx="1512888" cy="1511300"/>
          </a:xfrm>
          <a:prstGeom prst="ellipse">
            <a:avLst/>
          </a:prstGeom>
          <a:blipFill>
            <a:blip r:embed="rId24"/>
            <a:stretch>
              <a:fillRect/>
            </a:stretch>
          </a:blip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64" name="Oval 63">
            <a:extLst>
              <a:ext uri="{FF2B5EF4-FFF2-40B4-BE49-F238E27FC236}">
                <a16:creationId xmlns:a16="http://schemas.microsoft.com/office/drawing/2014/main" id="{F0E37030-B260-4047-BF9F-93C841CD1424}"/>
              </a:ext>
            </a:extLst>
          </p:cNvPr>
          <p:cNvSpPr/>
          <p:nvPr/>
        </p:nvSpPr>
        <p:spPr>
          <a:xfrm>
            <a:off x="4632325" y="4792663"/>
            <a:ext cx="1511300" cy="1512887"/>
          </a:xfrm>
          <a:prstGeom prst="ellipse">
            <a:avLst/>
          </a:prstGeom>
          <a:blipFill>
            <a:blip r:embed="rId25"/>
            <a:stretch>
              <a:fillRect/>
            </a:stretch>
          </a:blip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grpSp>
        <p:nvGrpSpPr>
          <p:cNvPr id="69" name="AUTUMN"/>
          <p:cNvGrpSpPr>
            <a:grpSpLocks/>
          </p:cNvGrpSpPr>
          <p:nvPr/>
        </p:nvGrpSpPr>
        <p:grpSpPr bwMode="auto">
          <a:xfrm>
            <a:off x="5108575" y="4548188"/>
            <a:ext cx="558800" cy="558800"/>
            <a:chOff x="6300192" y="2204864"/>
            <a:chExt cx="900100" cy="900100"/>
          </a:xfrm>
        </p:grpSpPr>
        <p:sp>
          <p:nvSpPr>
            <p:cNvPr id="70" name="Oval 69">
              <a:extLst>
                <a:ext uri="{FF2B5EF4-FFF2-40B4-BE49-F238E27FC236}">
                  <a16:creationId xmlns:a16="http://schemas.microsoft.com/office/drawing/2014/main" id="{F2757032-EE6B-415A-A1FB-CE0CABA9A681}"/>
                </a:ext>
              </a:extLst>
            </p:cNvPr>
            <p:cNvSpPr/>
            <p:nvPr/>
          </p:nvSpPr>
          <p:spPr>
            <a:xfrm>
              <a:off x="6300192" y="2204864"/>
              <a:ext cx="900100" cy="9001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00938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  <p:sp>
          <p:nvSpPr>
            <p:cNvPr id="72" name="Isosceles Triangle 71">
              <a:extLst>
                <a:ext uri="{FF2B5EF4-FFF2-40B4-BE49-F238E27FC236}">
                  <a16:creationId xmlns:a16="http://schemas.microsoft.com/office/drawing/2014/main" id="{40C7B511-77D3-45CD-90DC-43FD8ADD34C7}"/>
                </a:ext>
              </a:extLst>
            </p:cNvPr>
            <p:cNvSpPr/>
            <p:nvPr/>
          </p:nvSpPr>
          <p:spPr>
            <a:xfrm rot="5400000">
              <a:off x="6558460" y="2417103"/>
              <a:ext cx="552334" cy="475621"/>
            </a:xfrm>
            <a:prstGeom prst="triangle">
              <a:avLst/>
            </a:prstGeom>
            <a:solidFill>
              <a:srgbClr val="00938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</p:grpSp>
      <p:grpSp>
        <p:nvGrpSpPr>
          <p:cNvPr id="65" name="SCHOOL"/>
          <p:cNvGrpSpPr>
            <a:grpSpLocks/>
          </p:cNvGrpSpPr>
          <p:nvPr/>
        </p:nvGrpSpPr>
        <p:grpSpPr bwMode="auto">
          <a:xfrm>
            <a:off x="6904038" y="4551363"/>
            <a:ext cx="557212" cy="557212"/>
            <a:chOff x="6300192" y="2204864"/>
            <a:chExt cx="900100" cy="900100"/>
          </a:xfrm>
        </p:grpSpPr>
        <p:sp>
          <p:nvSpPr>
            <p:cNvPr id="66" name="Oval 65">
              <a:extLst>
                <a:ext uri="{FF2B5EF4-FFF2-40B4-BE49-F238E27FC236}">
                  <a16:creationId xmlns:a16="http://schemas.microsoft.com/office/drawing/2014/main" id="{A6CCF782-3AF6-43C5-9306-06C678281475}"/>
                </a:ext>
              </a:extLst>
            </p:cNvPr>
            <p:cNvSpPr/>
            <p:nvPr/>
          </p:nvSpPr>
          <p:spPr>
            <a:xfrm>
              <a:off x="6300192" y="2204864"/>
              <a:ext cx="900100" cy="9001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00938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  <p:sp>
          <p:nvSpPr>
            <p:cNvPr id="68" name="Isosceles Triangle 67">
              <a:extLst>
                <a:ext uri="{FF2B5EF4-FFF2-40B4-BE49-F238E27FC236}">
                  <a16:creationId xmlns:a16="http://schemas.microsoft.com/office/drawing/2014/main" id="{7BCEFBE5-2DEA-451E-A9E0-A7272B5D13EB}"/>
                </a:ext>
              </a:extLst>
            </p:cNvPr>
            <p:cNvSpPr/>
            <p:nvPr/>
          </p:nvSpPr>
          <p:spPr>
            <a:xfrm rot="5400000">
              <a:off x="6559196" y="2417708"/>
              <a:ext cx="551343" cy="474411"/>
            </a:xfrm>
            <a:prstGeom prst="triangle">
              <a:avLst/>
            </a:prstGeom>
            <a:solidFill>
              <a:srgbClr val="00938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</p:grpSp>
      <p:pic>
        <p:nvPicPr>
          <p:cNvPr id="67" name="Picture 74"/>
          <p:cNvPicPr>
            <a:picLocks noChangeAspect="1" noChangeArrowheads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164192"/>
            <a:ext cx="581183" cy="5366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2676" y="1179456"/>
            <a:ext cx="599281" cy="1002912"/>
          </a:xfrm>
          <a:prstGeom prst="rect">
            <a:avLst/>
          </a:prstGeom>
        </p:spPr>
      </p:pic>
      <p:pic>
        <p:nvPicPr>
          <p:cNvPr id="71" name="Picture 70"/>
          <p:cNvPicPr>
            <a:picLocks noChangeAspect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4484" y="1179456"/>
            <a:ext cx="599281" cy="100291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2" y="1164192"/>
            <a:ext cx="840372" cy="1050703"/>
          </a:xfrm>
          <a:prstGeom prst="rect">
            <a:avLst/>
          </a:prstGeom>
        </p:spPr>
      </p:pic>
      <p:pic>
        <p:nvPicPr>
          <p:cNvPr id="73" name="Picture 72"/>
          <p:cNvPicPr>
            <a:picLocks noChangeAspect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9603" y="1164192"/>
            <a:ext cx="840372" cy="105070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6650" y="3181164"/>
            <a:ext cx="617038" cy="873312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688" y="3188287"/>
            <a:ext cx="551522" cy="877197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 rotWithShape="1">
          <a:blip r:embed="rId3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3342" t="-1841" r="-22484" b="43352"/>
          <a:stretch/>
        </p:blipFill>
        <p:spPr>
          <a:xfrm>
            <a:off x="2974692" y="3106737"/>
            <a:ext cx="1184559" cy="1195311"/>
          </a:xfrm>
          <a:prstGeom prst="ellipse">
            <a:avLst/>
          </a:prstGeom>
        </p:spPr>
      </p:pic>
      <p:pic>
        <p:nvPicPr>
          <p:cNvPr id="80" name="Picture 79"/>
          <p:cNvPicPr>
            <a:picLocks noChangeAspect="1"/>
          </p:cNvPicPr>
          <p:nvPr/>
        </p:nvPicPr>
        <p:blipFill rotWithShape="1">
          <a:blip r:embed="rId3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54219" t="-30340" r="-109620" b="37603"/>
          <a:stretch/>
        </p:blipFill>
        <p:spPr>
          <a:xfrm>
            <a:off x="853318" y="4598290"/>
            <a:ext cx="1681126" cy="1707260"/>
          </a:xfrm>
          <a:prstGeom prst="ellipse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6597" y="3119777"/>
            <a:ext cx="782769" cy="1134784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 rotWithShape="1">
          <a:blip r:embed="rId3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3794" t="-2345" r="-30421" b="42473"/>
          <a:stretch/>
        </p:blipFill>
        <p:spPr>
          <a:xfrm>
            <a:off x="2914650" y="5172075"/>
            <a:ext cx="1156577" cy="1137557"/>
          </a:xfrm>
          <a:prstGeom prst="ellipse">
            <a:avLst/>
          </a:prstGeom>
        </p:spPr>
      </p:pic>
      <p:sp>
        <p:nvSpPr>
          <p:cNvPr id="20" name="Oval Callout 64">
            <a:extLst>
              <a:ext uri="{FF2B5EF4-FFF2-40B4-BE49-F238E27FC236}">
                <a16:creationId xmlns:a16="http://schemas.microsoft.com/office/drawing/2014/main" id="{0242ECC9-5335-4BAC-B2D6-303F1D670CFF}"/>
              </a:ext>
            </a:extLst>
          </p:cNvPr>
          <p:cNvSpPr/>
          <p:nvPr/>
        </p:nvSpPr>
        <p:spPr>
          <a:xfrm>
            <a:off x="1890998" y="5220590"/>
            <a:ext cx="415925" cy="361950"/>
          </a:xfrm>
          <a:prstGeom prst="wedgeEllipseCallout">
            <a:avLst>
              <a:gd name="adj1" fmla="val -72640"/>
              <a:gd name="adj2" fmla="val 30737"/>
            </a:avLst>
          </a:prstGeom>
          <a:solidFill>
            <a:schemeClr val="bg1"/>
          </a:solidFill>
          <a:ln w="19050">
            <a:solidFill>
              <a:srgbClr val="00938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grpSp>
        <p:nvGrpSpPr>
          <p:cNvPr id="58" name="REPLIES"/>
          <p:cNvGrpSpPr>
            <a:grpSpLocks/>
          </p:cNvGrpSpPr>
          <p:nvPr/>
        </p:nvGrpSpPr>
        <p:grpSpPr bwMode="auto">
          <a:xfrm>
            <a:off x="1390650" y="4549775"/>
            <a:ext cx="558800" cy="558800"/>
            <a:chOff x="6300192" y="2204864"/>
            <a:chExt cx="900100" cy="900100"/>
          </a:xfrm>
        </p:grpSpPr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FE38242C-2BC8-41F7-A367-073A7A92F095}"/>
                </a:ext>
              </a:extLst>
            </p:cNvPr>
            <p:cNvSpPr/>
            <p:nvPr/>
          </p:nvSpPr>
          <p:spPr>
            <a:xfrm>
              <a:off x="6300192" y="2204864"/>
              <a:ext cx="900100" cy="9001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00938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  <p:sp>
          <p:nvSpPr>
            <p:cNvPr id="60" name="Isosceles Triangle 59">
              <a:extLst>
                <a:ext uri="{FF2B5EF4-FFF2-40B4-BE49-F238E27FC236}">
                  <a16:creationId xmlns:a16="http://schemas.microsoft.com/office/drawing/2014/main" id="{EF57C9F2-044F-461A-9EBE-1E9BD5607E6B}"/>
                </a:ext>
              </a:extLst>
            </p:cNvPr>
            <p:cNvSpPr/>
            <p:nvPr/>
          </p:nvSpPr>
          <p:spPr>
            <a:xfrm rot="5400000">
              <a:off x="6558460" y="2417103"/>
              <a:ext cx="552334" cy="475621"/>
            </a:xfrm>
            <a:prstGeom prst="triangle">
              <a:avLst/>
            </a:prstGeom>
            <a:solidFill>
              <a:srgbClr val="00938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</p:grpSp>
      <p:pic>
        <p:nvPicPr>
          <p:cNvPr id="28" name="flies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35"/>
          <a:stretch>
            <a:fillRect/>
          </a:stretch>
        </p:blipFill>
        <p:spPr>
          <a:xfrm>
            <a:off x="-822383" y="255588"/>
            <a:ext cx="609600" cy="609600"/>
          </a:xfrm>
          <a:prstGeom prst="rect">
            <a:avLst/>
          </a:prstGeom>
        </p:spPr>
      </p:pic>
      <p:pic>
        <p:nvPicPr>
          <p:cNvPr id="29" name="spies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35"/>
          <a:stretch>
            <a:fillRect/>
          </a:stretch>
        </p:blipFill>
        <p:spPr>
          <a:xfrm>
            <a:off x="-856456" y="1163217"/>
            <a:ext cx="609600" cy="609600"/>
          </a:xfrm>
          <a:prstGeom prst="rect">
            <a:avLst/>
          </a:prstGeom>
        </p:spPr>
      </p:pic>
      <p:pic>
        <p:nvPicPr>
          <p:cNvPr id="30" name="babies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35"/>
          <a:stretch>
            <a:fillRect/>
          </a:stretch>
        </p:blipFill>
        <p:spPr>
          <a:xfrm>
            <a:off x="-822383" y="2151481"/>
            <a:ext cx="609600" cy="609600"/>
          </a:xfrm>
          <a:prstGeom prst="rect">
            <a:avLst/>
          </a:prstGeom>
        </p:spPr>
      </p:pic>
      <p:pic>
        <p:nvPicPr>
          <p:cNvPr id="12320" name="teddies">
            <a:hlinkClick r:id="" action="ppaction://media"/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35"/>
          <a:stretch>
            <a:fillRect/>
          </a:stretch>
        </p:blipFill>
        <p:spPr>
          <a:xfrm>
            <a:off x="-829469" y="2942133"/>
            <a:ext cx="609600" cy="609600"/>
          </a:xfrm>
          <a:prstGeom prst="rect">
            <a:avLst/>
          </a:prstGeom>
        </p:spPr>
      </p:pic>
      <p:pic>
        <p:nvPicPr>
          <p:cNvPr id="12321" name="carries">
            <a:hlinkClick r:id="" action="ppaction://media"/>
          </p:cNvPr>
          <p:cNvPicPr>
            <a:picLocks noChangeAspect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35"/>
          <a:stretch>
            <a:fillRect/>
          </a:stretch>
        </p:blipFill>
        <p:spPr>
          <a:xfrm>
            <a:off x="-796247" y="3669889"/>
            <a:ext cx="609600" cy="609600"/>
          </a:xfrm>
          <a:prstGeom prst="rect">
            <a:avLst/>
          </a:prstGeom>
        </p:spPr>
      </p:pic>
      <p:pic>
        <p:nvPicPr>
          <p:cNvPr id="12322" name="hurries">
            <a:hlinkClick r:id="" action="ppaction://media"/>
          </p:cNvPr>
          <p:cNvPicPr>
            <a:picLocks noChangeAspect="1"/>
          </p:cNvPicPr>
          <p:nvPr>
            <a:audioFile r:link="rId12"/>
            <p:extLst>
              <p:ext uri="{DAA4B4D4-6D71-4841-9C94-3DE7FCFB9230}">
                <p14:media xmlns:p14="http://schemas.microsoft.com/office/powerpoint/2010/main" r:embed="rId11"/>
              </p:ext>
            </p:extLst>
          </p:nvPr>
        </p:nvPicPr>
        <p:blipFill>
          <a:blip r:embed="rId35"/>
          <a:stretch>
            <a:fillRect/>
          </a:stretch>
        </p:blipFill>
        <p:spPr>
          <a:xfrm>
            <a:off x="-814387" y="4548188"/>
            <a:ext cx="609600" cy="609600"/>
          </a:xfrm>
          <a:prstGeom prst="rect">
            <a:avLst/>
          </a:prstGeom>
        </p:spPr>
      </p:pic>
      <p:pic>
        <p:nvPicPr>
          <p:cNvPr id="12323" name="replies">
            <a:hlinkClick r:id="" action="ppaction://media"/>
          </p:cNvPr>
          <p:cNvPicPr>
            <a:picLocks noChangeAspect="1"/>
          </p:cNvPicPr>
          <p:nvPr>
            <a:audioFile r:link="rId14"/>
            <p:extLst>
              <p:ext uri="{DAA4B4D4-6D71-4841-9C94-3DE7FCFB9230}">
                <p14:media xmlns:p14="http://schemas.microsoft.com/office/powerpoint/2010/main" r:embed="rId13"/>
              </p:ext>
            </p:extLst>
          </p:nvPr>
        </p:nvPicPr>
        <p:blipFill>
          <a:blip r:embed="rId35"/>
          <a:stretch>
            <a:fillRect/>
          </a:stretch>
        </p:blipFill>
        <p:spPr>
          <a:xfrm>
            <a:off x="-768775" y="5277740"/>
            <a:ext cx="609600" cy="609600"/>
          </a:xfrm>
          <a:prstGeom prst="rect">
            <a:avLst/>
          </a:prstGeom>
        </p:spPr>
      </p:pic>
      <p:pic>
        <p:nvPicPr>
          <p:cNvPr id="12324" name="cries">
            <a:hlinkClick r:id="" action="ppaction://media"/>
          </p:cNvPr>
          <p:cNvPicPr>
            <a:picLocks noChangeAspect="1"/>
          </p:cNvPicPr>
          <p:nvPr>
            <a:audioFile r:link="rId16"/>
            <p:extLst>
              <p:ext uri="{DAA4B4D4-6D71-4841-9C94-3DE7FCFB9230}">
                <p14:media xmlns:p14="http://schemas.microsoft.com/office/powerpoint/2010/main" r:embed="rId15"/>
              </p:ext>
            </p:extLst>
          </p:nvPr>
        </p:nvPicPr>
        <p:blipFill>
          <a:blip r:embed="rId35"/>
          <a:stretch>
            <a:fillRect/>
          </a:stretch>
        </p:blipFill>
        <p:spPr>
          <a:xfrm>
            <a:off x="-858800" y="6000750"/>
            <a:ext cx="609600" cy="609600"/>
          </a:xfrm>
          <a:prstGeom prst="rect">
            <a:avLst/>
          </a:prstGeom>
        </p:spPr>
      </p:pic>
      <p:pic>
        <p:nvPicPr>
          <p:cNvPr id="12325" name="autumn">
            <a:hlinkClick r:id="" action="ppaction://media"/>
          </p:cNvPr>
          <p:cNvPicPr>
            <a:picLocks noChangeAspect="1"/>
          </p:cNvPicPr>
          <p:nvPr>
            <a:audioFile r:link="rId18"/>
            <p:extLst>
              <p:ext uri="{DAA4B4D4-6D71-4841-9C94-3DE7FCFB9230}">
                <p14:media xmlns:p14="http://schemas.microsoft.com/office/powerpoint/2010/main" r:embed="rId17"/>
              </p:ext>
            </p:extLst>
          </p:nvPr>
        </p:nvPicPr>
        <p:blipFill>
          <a:blip r:embed="rId35"/>
          <a:stretch>
            <a:fillRect/>
          </a:stretch>
        </p:blipFill>
        <p:spPr>
          <a:xfrm>
            <a:off x="-768775" y="6490434"/>
            <a:ext cx="609600" cy="609600"/>
          </a:xfrm>
          <a:prstGeom prst="rect">
            <a:avLst/>
          </a:prstGeom>
        </p:spPr>
      </p:pic>
      <p:pic>
        <p:nvPicPr>
          <p:cNvPr id="12326" name="school">
            <a:hlinkClick r:id="" action="ppaction://media"/>
          </p:cNvPr>
          <p:cNvPicPr>
            <a:picLocks noChangeAspect="1"/>
          </p:cNvPicPr>
          <p:nvPr>
            <a:audioFile r:link="rId20"/>
            <p:extLst>
              <p:ext uri="{DAA4B4D4-6D71-4841-9C94-3DE7FCFB9230}">
                <p14:media xmlns:p14="http://schemas.microsoft.com/office/powerpoint/2010/main" r:embed="rId19"/>
              </p:ext>
            </p:extLst>
          </p:nvPr>
        </p:nvPicPr>
        <p:blipFill>
          <a:blip r:embed="rId35"/>
          <a:stretch>
            <a:fillRect/>
          </a:stretch>
        </p:blipFill>
        <p:spPr>
          <a:xfrm>
            <a:off x="35496" y="70294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8226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91" fill="hold"/>
                                        <p:tgtEl>
                                          <p:spTgt spid="2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8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1375" fill="hold"/>
                                        <p:tgtEl>
                                          <p:spTgt spid="2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9"/>
                </p:tgtEl>
              </p:cMediaNode>
            </p:audio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1208" fill="hold"/>
                                        <p:tgtEl>
                                          <p:spTgt spid="3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audio>
              <p:cMediaNode vol="8000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0"/>
                </p:tgtEl>
              </p:cMediaNode>
            </p:audio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23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4" dur="1009" fill="hold"/>
                                        <p:tgtEl>
                                          <p:spTgt spid="123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320"/>
                  </p:tgtEl>
                </p:cond>
              </p:nextCondLst>
            </p:seq>
            <p:audio>
              <p:cMediaNode vol="80000">
                <p:cTn id="2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320"/>
                </p:tgtEl>
              </p:cMediaNode>
            </p:audio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5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1391" fill="hold"/>
                                        <p:tgtEl>
                                          <p:spTgt spid="2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5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5" dur="1375" fill="hold"/>
                                        <p:tgtEl>
                                          <p:spTgt spid="2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0" dur="1208" fill="hold"/>
                                        <p:tgtEl>
                                          <p:spTgt spid="3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2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5" dur="1009" fill="hold"/>
                                        <p:tgtEl>
                                          <p:spTgt spid="123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123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>
                      <p:stCondLst>
                        <p:cond delay="0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0" dur="1251" fill="hold"/>
                                        <p:tgtEl>
                                          <p:spTgt spid="1232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321"/>
                  </p:tgtEl>
                </p:cond>
              </p:nextCondLst>
            </p:seq>
            <p:audio>
              <p:cMediaNode vol="80000">
                <p:cTn id="5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321"/>
                </p:tgtEl>
              </p:cMediaNode>
            </p:audio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123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6" dur="1255" fill="hold"/>
                                        <p:tgtEl>
                                          <p:spTgt spid="1232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322"/>
                  </p:tgtEl>
                </p:cond>
              </p:nextCondLst>
            </p:seq>
            <p:audio>
              <p:cMediaNode vol="80000">
                <p:cTn id="5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322"/>
                </p:tgtEl>
              </p:cMediaNode>
            </p:audio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2" dur="1251" fill="hold"/>
                                        <p:tgtEl>
                                          <p:spTgt spid="1232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63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4" fill="hold">
                      <p:stCondLst>
                        <p:cond delay="0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7" dur="1255" fill="hold"/>
                                        <p:tgtEl>
                                          <p:spTgt spid="1232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123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>
                      <p:stCondLst>
                        <p:cond delay="0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2" dur="1401" fill="hold"/>
                                        <p:tgtEl>
                                          <p:spTgt spid="1232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323"/>
                  </p:tgtEl>
                </p:cond>
              </p:nextCondLst>
            </p:seq>
            <p:audio>
              <p:cMediaNode vol="80000">
                <p:cTn id="7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323"/>
                </p:tgtEl>
              </p:cMediaNode>
            </p:audio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5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8" dur="1401" fill="hold"/>
                                        <p:tgtEl>
                                          <p:spTgt spid="1232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8"/>
                  </p:tgtEl>
                </p:cond>
              </p:nextCondLst>
            </p:seq>
            <p:seq concurrent="1" nextAc="seek">
              <p:cTn id="79" restart="whenNotActive" fill="hold" evtFilter="cancelBubble" nodeType="interactiveSeq">
                <p:stCondLst>
                  <p:cond evt="onClick" delay="0">
                    <p:tgtEl>
                      <p:spTgt spid="123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0" fill="hold">
                      <p:stCondLst>
                        <p:cond delay="0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3" dur="1331" fill="hold"/>
                                        <p:tgtEl>
                                          <p:spTgt spid="1232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324"/>
                  </p:tgtEl>
                </p:cond>
              </p:nextCondLst>
            </p:seq>
            <p:audio>
              <p:cMediaNode vol="80000">
                <p:cTn id="8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324"/>
                </p:tgtEl>
              </p:cMediaNode>
            </p:audio>
            <p:seq concurrent="1" nextAc="seek">
              <p:cTn id="85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6" fill="hold">
                      <p:stCondLst>
                        <p:cond delay="0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9" dur="1331" fill="hold"/>
                                        <p:tgtEl>
                                          <p:spTgt spid="1232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90" restart="whenNotActive" fill="hold" evtFilter="cancelBubble" nodeType="interactiveSeq">
                <p:stCondLst>
                  <p:cond evt="onClick" delay="0">
                    <p:tgtEl>
                      <p:spTgt spid="123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1" fill="hold">
                      <p:stCondLst>
                        <p:cond delay="0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4" dur="843" fill="hold"/>
                                        <p:tgtEl>
                                          <p:spTgt spid="1232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325"/>
                  </p:tgtEl>
                </p:cond>
              </p:nextCondLst>
            </p:seq>
            <p:audio>
              <p:cMediaNode vol="80000">
                <p:cTn id="9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325"/>
                </p:tgtEl>
              </p:cMediaNode>
            </p:audio>
            <p:seq concurrent="1" nextAc="seek">
              <p:cTn id="96" restart="whenNotActive" fill="hold" evtFilter="cancelBubble" nodeType="interactiveSeq">
                <p:stCondLst>
                  <p:cond evt="onClick" delay="0">
                    <p:tgtEl>
                      <p:spTgt spid="6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7" fill="hold">
                      <p:stCondLst>
                        <p:cond delay="0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0" dur="843" fill="hold"/>
                                        <p:tgtEl>
                                          <p:spTgt spid="1232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9"/>
                  </p:tgtEl>
                </p:cond>
              </p:nextCondLst>
            </p:seq>
            <p:seq concurrent="1" nextAc="seek">
              <p:cTn id="101" restart="whenNotActive" fill="hold" evtFilter="cancelBubble" nodeType="interactiveSeq">
                <p:stCondLst>
                  <p:cond evt="onClick" delay="0">
                    <p:tgtEl>
                      <p:spTgt spid="123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2" fill="hold">
                      <p:stCondLst>
                        <p:cond delay="0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5" dur="1902" fill="hold"/>
                                        <p:tgtEl>
                                          <p:spTgt spid="1232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326"/>
                  </p:tgtEl>
                </p:cond>
              </p:nextCondLst>
            </p:seq>
            <p:audio>
              <p:cMediaNode vol="80000">
                <p:cTn id="10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326"/>
                </p:tgtEl>
              </p:cMediaNode>
            </p:audio>
            <p:seq concurrent="1" nextAc="seek">
              <p:cTn id="107" restart="whenNotActive" fill="hold" evtFilter="cancelBubble" nodeType="interactiveSeq">
                <p:stCondLst>
                  <p:cond evt="onClick" delay="0">
                    <p:tgtEl>
                      <p:spTgt spid="6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8" fill="hold">
                      <p:stCondLst>
                        <p:cond delay="0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1" dur="1902" fill="hold"/>
                                        <p:tgtEl>
                                          <p:spTgt spid="1232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5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Speech Bubble">
            <a:extLst>
              <a:ext uri="{FF2B5EF4-FFF2-40B4-BE49-F238E27FC236}">
                <a16:creationId xmlns:a16="http://schemas.microsoft.com/office/drawing/2014/main" id="{AB6F159F-735F-465C-A86F-7DB4A3AA22C9}"/>
              </a:ext>
            </a:extLst>
          </p:cNvPr>
          <p:cNvSpPr/>
          <p:nvPr/>
        </p:nvSpPr>
        <p:spPr>
          <a:xfrm>
            <a:off x="1835696" y="908720"/>
            <a:ext cx="6550619" cy="752475"/>
          </a:xfrm>
          <a:prstGeom prst="wedgeRoundRectCallout">
            <a:avLst>
              <a:gd name="adj1" fmla="val -43407"/>
              <a:gd name="adj2" fmla="val 126359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This week, we are learning to spell the common exception words </a:t>
            </a:r>
            <a:r>
              <a:rPr lang="en-GB" sz="2000" dirty="0">
                <a:solidFill>
                  <a:srgbClr val="FF0000"/>
                </a:solidFill>
                <a:latin typeface="Twinkl" pitchFamily="50" charset="0"/>
              </a:rPr>
              <a:t>know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and </a:t>
            </a:r>
            <a:r>
              <a:rPr lang="en-GB" sz="2000" dirty="0">
                <a:solidFill>
                  <a:srgbClr val="FF0000"/>
                </a:solidFill>
                <a:latin typeface="Twinkl" pitchFamily="50" charset="0"/>
              </a:rPr>
              <a:t>baby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.</a:t>
            </a: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587D7AFD-D799-4798-965D-838802D60F7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1988840"/>
            <a:ext cx="1317444" cy="4054251"/>
          </a:xfrm>
          <a:prstGeom prst="rect">
            <a:avLst/>
          </a:prstGeom>
        </p:spPr>
      </p:pic>
      <p:sp>
        <p:nvSpPr>
          <p:cNvPr id="21" name="Speech Bubble">
            <a:extLst>
              <a:ext uri="{FF2B5EF4-FFF2-40B4-BE49-F238E27FC236}">
                <a16:creationId xmlns:a16="http://schemas.microsoft.com/office/drawing/2014/main" id="{AB6F159F-735F-465C-A86F-7DB4A3AA22C9}"/>
              </a:ext>
            </a:extLst>
          </p:cNvPr>
          <p:cNvSpPr/>
          <p:nvPr/>
        </p:nvSpPr>
        <p:spPr>
          <a:xfrm>
            <a:off x="2627784" y="2924945"/>
            <a:ext cx="5163276" cy="936104"/>
          </a:xfrm>
          <a:prstGeom prst="wedgeRoundRectCallout">
            <a:avLst>
              <a:gd name="adj1" fmla="val -43077"/>
              <a:gd name="adj2" fmla="val -80546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Watch the magic pencil write the words. Can you join in?</a:t>
            </a:r>
          </a:p>
        </p:txBody>
      </p:sp>
      <p:grpSp>
        <p:nvGrpSpPr>
          <p:cNvPr id="22" name="Group 21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chemeClr val="accent6"/>
          </a:solidFill>
        </p:grpSpPr>
        <p:sp>
          <p:nvSpPr>
            <p:cNvPr id="23" name="Oval 22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" name="Rectangle 23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41534881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FF21931-038E-4846-96B4-054DB145BBBF}"/>
              </a:ext>
            </a:extLst>
          </p:cNvPr>
          <p:cNvSpPr txBox="1"/>
          <p:nvPr/>
        </p:nvSpPr>
        <p:spPr>
          <a:xfrm>
            <a:off x="971600" y="1775423"/>
            <a:ext cx="5684569" cy="28315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7800" dirty="0">
                <a:ln w="28575">
                  <a:solidFill>
                    <a:schemeClr val="tx1"/>
                  </a:solidFill>
                </a:ln>
                <a:solidFill>
                  <a:schemeClr val="bg1"/>
                </a:solidFill>
                <a:latin typeface="Twinkl SemiBold" pitchFamily="2" charset="0"/>
              </a:rPr>
              <a:t>know</a:t>
            </a:r>
            <a:endParaRPr lang="en-GB" sz="14800" dirty="0">
              <a:ln w="28575">
                <a:solidFill>
                  <a:schemeClr val="tx1"/>
                </a:solidFill>
              </a:ln>
              <a:solidFill>
                <a:schemeClr val="bg1"/>
              </a:solidFill>
              <a:latin typeface="Twinkl SemiBold" pitchFamily="2" charset="0"/>
            </a:endParaRPr>
          </a:p>
        </p:txBody>
      </p:sp>
      <p:grpSp>
        <p:nvGrpSpPr>
          <p:cNvPr id="5" name="Write Action">
            <a:extLst>
              <a:ext uri="{FF2B5EF4-FFF2-40B4-BE49-F238E27FC236}">
                <a16:creationId xmlns:a16="http://schemas.microsoft.com/office/drawing/2014/main" id="{59A4B36C-D4AD-4A28-8D66-C84181668F71}"/>
              </a:ext>
            </a:extLst>
          </p:cNvPr>
          <p:cNvGrpSpPr/>
          <p:nvPr/>
        </p:nvGrpSpPr>
        <p:grpSpPr>
          <a:xfrm>
            <a:off x="6914614" y="5517232"/>
            <a:ext cx="1545818" cy="720080"/>
            <a:chOff x="6914614" y="5517232"/>
            <a:chExt cx="1545818" cy="720080"/>
          </a:xfrm>
        </p:grpSpPr>
        <p:grpSp>
          <p:nvGrpSpPr>
            <p:cNvPr id="6" name="Write action">
              <a:extLst>
                <a:ext uri="{FF2B5EF4-FFF2-40B4-BE49-F238E27FC236}">
                  <a16:creationId xmlns:a16="http://schemas.microsoft.com/office/drawing/2014/main" id="{31557B25-6165-45BD-A3F4-FE271F6E7637}"/>
                </a:ext>
              </a:extLst>
            </p:cNvPr>
            <p:cNvGrpSpPr/>
            <p:nvPr/>
          </p:nvGrpSpPr>
          <p:grpSpPr>
            <a:xfrm>
              <a:off x="6914614" y="5517232"/>
              <a:ext cx="1545818" cy="720080"/>
              <a:chOff x="6914614" y="5517232"/>
              <a:chExt cx="1545818" cy="720080"/>
            </a:xfrm>
          </p:grpSpPr>
          <p:sp>
            <p:nvSpPr>
              <p:cNvPr id="8" name="Rectangle: Rounded Corners 12">
                <a:extLst>
                  <a:ext uri="{FF2B5EF4-FFF2-40B4-BE49-F238E27FC236}">
                    <a16:creationId xmlns:a16="http://schemas.microsoft.com/office/drawing/2014/main" id="{602A076B-8F29-4165-A4BA-BDAB268982F1}"/>
                  </a:ext>
                </a:extLst>
              </p:cNvPr>
              <p:cNvSpPr/>
              <p:nvPr/>
            </p:nvSpPr>
            <p:spPr>
              <a:xfrm>
                <a:off x="6914614" y="5650938"/>
                <a:ext cx="1099786" cy="432048"/>
              </a:xfrm>
              <a:prstGeom prst="roundRect">
                <a:avLst>
                  <a:gd name="adj" fmla="val 50000"/>
                </a:avLst>
              </a:prstGeom>
              <a:solidFill>
                <a:schemeClr val="accent6"/>
              </a:solidFill>
              <a:ln w="285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r>
                  <a:rPr lang="en-GB" dirty="0">
                    <a:latin typeface="Twinkl SemiBold" pitchFamily="2" charset="0"/>
                  </a:rPr>
                  <a:t>Play</a:t>
                </a:r>
              </a:p>
            </p:txBody>
          </p:sp>
          <p:sp>
            <p:nvSpPr>
              <p:cNvPr id="9" name="Oval 8">
                <a:extLst>
                  <a:ext uri="{FF2B5EF4-FFF2-40B4-BE49-F238E27FC236}">
                    <a16:creationId xmlns:a16="http://schemas.microsoft.com/office/drawing/2014/main" id="{8AACD1DB-F3E2-48FF-A4D2-1D79EC5D1DD8}"/>
                  </a:ext>
                </a:extLst>
              </p:cNvPr>
              <p:cNvSpPr/>
              <p:nvPr/>
            </p:nvSpPr>
            <p:spPr>
              <a:xfrm>
                <a:off x="7740352" y="5517232"/>
                <a:ext cx="720080" cy="720080"/>
              </a:xfrm>
              <a:prstGeom prst="ellipse">
                <a:avLst/>
              </a:prstGeom>
              <a:solidFill>
                <a:schemeClr val="bg1"/>
              </a:solidFill>
              <a:ln w="57150">
                <a:solidFill>
                  <a:schemeClr val="accent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9C4B4860-B190-4D4F-9A93-6988FBF04486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956376" y="5517232"/>
              <a:ext cx="504056" cy="502485"/>
            </a:xfrm>
            <a:prstGeom prst="rect">
              <a:avLst/>
            </a:prstGeom>
          </p:spPr>
        </p:pic>
      </p:grpSp>
      <p:pic>
        <p:nvPicPr>
          <p:cNvPr id="10" name="Picture 9">
            <a:extLst>
              <a:ext uri="{FF2B5EF4-FFF2-40B4-BE49-F238E27FC236}">
                <a16:creationId xmlns:a16="http://schemas.microsoft.com/office/drawing/2014/main" id="{0E785518-25B0-4FF0-A32D-3D5F61D86A6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1700808"/>
            <a:ext cx="710150" cy="707937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0E785518-25B0-4FF0-A32D-3D5F61D86A6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3768" y="2276872"/>
            <a:ext cx="710150" cy="707937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0E785518-25B0-4FF0-A32D-3D5F61D86A6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2909" y="2276871"/>
            <a:ext cx="710150" cy="707937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0E785518-25B0-4FF0-A32D-3D5F61D86A6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9962" y="2276870"/>
            <a:ext cx="710150" cy="707937"/>
          </a:xfrm>
          <a:prstGeom prst="rect">
            <a:avLst/>
          </a:prstGeom>
        </p:spPr>
      </p:pic>
      <p:grpSp>
        <p:nvGrpSpPr>
          <p:cNvPr id="29" name="Group 28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chemeClr val="accent6"/>
          </a:solidFill>
        </p:grpSpPr>
        <p:sp>
          <p:nvSpPr>
            <p:cNvPr id="34" name="Oval 33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5" name="Rectangle 34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4904" y="1285834"/>
            <a:ext cx="1612427" cy="40770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72762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2.96296E-6 L -0.00278 0.21736 L 0.00296 0.11504 L 0.03212 0.09444 L 0.05452 0.08657 L 0.06042 0.09166 L 0.06719 0.10463 L 0.06615 0.12546 L 0.05834 0.14352 L 0.04966 0.15393 L 0.0283 0.16296 L 0.04185 0.19791 L 0.05261 0.21481 L 0.05938 0.22129 C 0.07171 0.22569 0.06631 0.225 0.07501 0.225 L 0.07501 0.22523 L 0.08768 0.21597 " pathEditMode="relative" rAng="0" ptsTypes="AAAAAAAAAAAAAAAAA">
                                      <p:cBhvr>
                                        <p:cTn id="16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236" y="1125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5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4.81481E-6 L 0.00191 0.14098 L 0.00468 0.04399 L 0.0309 0.01551 L 0.04843 0.01019 L 0.05902 0.00903 L 0.06788 0.01019 L 0.07656 0.01922 L 0.07847 0.05556 L 0.07361 0.09167 L 0.07274 0.13056 L 0.07465 0.14098 L 0.08628 0.14237 L 0.10382 0.13056 " pathEditMode="relative" rAng="0" ptsTypes="AAAAAAAAAAAAAA">
                                      <p:cBhvr>
                                        <p:cTn id="2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191" y="710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0"/>
                            </p:stCondLst>
                            <p:childTnLst>
                              <p:par>
                                <p:cTn id="37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4.81481E-6 L -0.01753 0.00625 L -0.03785 0.03102 L -0.04357 0.0595 L -0.03403 0.12547 L -0.01753 0.14098 L 0.00295 0.14375 L 0.02222 0.13727 L 0.03386 0.12038 L 0.0408 0.0919 L 0.03785 0.05556 L 0.03386 0.02454 L 0.02622 0.0051 L -1.38889E-6 -4.81481E-6 Z " pathEditMode="relative" rAng="0" ptsTypes="AAAAAAAAAAAAAA">
                                      <p:cBhvr>
                                        <p:cTn id="3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9" y="717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6000"/>
                            </p:stCondLst>
                            <p:childTnLst>
                              <p:par>
                                <p:cTn id="40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65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7000"/>
                            </p:stCondLst>
                            <p:childTnLst>
                              <p:par>
                                <p:cTn id="48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4.81481E-6 L 0.02518 0.14237 L 0.03681 0.14769 L 0.07657 0.022 L 0.11146 0.13982 L 0.12518 0.13727 L 0.16112 0.01667 " pathEditMode="relative" rAng="0" ptsTypes="AAAAAAA">
                                      <p:cBhvr>
                                        <p:cTn id="4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056" y="738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8000"/>
                            </p:stCondLst>
                            <p:childTnLst>
                              <p:par>
                                <p:cTn id="51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FF21931-038E-4846-96B4-054DB145BBBF}"/>
              </a:ext>
            </a:extLst>
          </p:cNvPr>
          <p:cNvSpPr txBox="1"/>
          <p:nvPr/>
        </p:nvSpPr>
        <p:spPr>
          <a:xfrm>
            <a:off x="1246951" y="1775423"/>
            <a:ext cx="5197257" cy="28315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7800" dirty="0">
                <a:ln w="28575">
                  <a:solidFill>
                    <a:schemeClr val="tx1"/>
                  </a:solidFill>
                </a:ln>
                <a:solidFill>
                  <a:schemeClr val="bg1"/>
                </a:solidFill>
                <a:latin typeface="Twinkl SemiBold" pitchFamily="2" charset="0"/>
              </a:rPr>
              <a:t>baby</a:t>
            </a:r>
            <a:endParaRPr lang="en-GB" sz="14800" dirty="0">
              <a:ln w="28575">
                <a:solidFill>
                  <a:schemeClr val="tx1"/>
                </a:solidFill>
              </a:ln>
              <a:solidFill>
                <a:schemeClr val="bg1"/>
              </a:solidFill>
              <a:latin typeface="Twinkl SemiBold" pitchFamily="2" charset="0"/>
            </a:endParaRPr>
          </a:p>
        </p:txBody>
      </p:sp>
      <p:grpSp>
        <p:nvGrpSpPr>
          <p:cNvPr id="5" name="Write Action">
            <a:extLst>
              <a:ext uri="{FF2B5EF4-FFF2-40B4-BE49-F238E27FC236}">
                <a16:creationId xmlns:a16="http://schemas.microsoft.com/office/drawing/2014/main" id="{59A4B36C-D4AD-4A28-8D66-C84181668F71}"/>
              </a:ext>
            </a:extLst>
          </p:cNvPr>
          <p:cNvGrpSpPr/>
          <p:nvPr/>
        </p:nvGrpSpPr>
        <p:grpSpPr>
          <a:xfrm>
            <a:off x="6914614" y="5517232"/>
            <a:ext cx="1545818" cy="720080"/>
            <a:chOff x="6914614" y="5517232"/>
            <a:chExt cx="1545818" cy="720080"/>
          </a:xfrm>
        </p:grpSpPr>
        <p:grpSp>
          <p:nvGrpSpPr>
            <p:cNvPr id="6" name="Write action">
              <a:extLst>
                <a:ext uri="{FF2B5EF4-FFF2-40B4-BE49-F238E27FC236}">
                  <a16:creationId xmlns:a16="http://schemas.microsoft.com/office/drawing/2014/main" id="{31557B25-6165-45BD-A3F4-FE271F6E7637}"/>
                </a:ext>
              </a:extLst>
            </p:cNvPr>
            <p:cNvGrpSpPr/>
            <p:nvPr/>
          </p:nvGrpSpPr>
          <p:grpSpPr>
            <a:xfrm>
              <a:off x="6914614" y="5517232"/>
              <a:ext cx="1545818" cy="720080"/>
              <a:chOff x="6914614" y="5517232"/>
              <a:chExt cx="1545818" cy="720080"/>
            </a:xfrm>
          </p:grpSpPr>
          <p:sp>
            <p:nvSpPr>
              <p:cNvPr id="8" name="Rectangle: Rounded Corners 12">
                <a:extLst>
                  <a:ext uri="{FF2B5EF4-FFF2-40B4-BE49-F238E27FC236}">
                    <a16:creationId xmlns:a16="http://schemas.microsoft.com/office/drawing/2014/main" id="{602A076B-8F29-4165-A4BA-BDAB268982F1}"/>
                  </a:ext>
                </a:extLst>
              </p:cNvPr>
              <p:cNvSpPr/>
              <p:nvPr/>
            </p:nvSpPr>
            <p:spPr>
              <a:xfrm>
                <a:off x="6914614" y="5650938"/>
                <a:ext cx="1099786" cy="432048"/>
              </a:xfrm>
              <a:prstGeom prst="roundRect">
                <a:avLst>
                  <a:gd name="adj" fmla="val 50000"/>
                </a:avLst>
              </a:prstGeom>
              <a:solidFill>
                <a:schemeClr val="accent6"/>
              </a:solidFill>
              <a:ln w="285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r>
                  <a:rPr lang="en-GB" dirty="0">
                    <a:latin typeface="Twinkl SemiBold" pitchFamily="2" charset="0"/>
                  </a:rPr>
                  <a:t>Play</a:t>
                </a:r>
              </a:p>
            </p:txBody>
          </p:sp>
          <p:sp>
            <p:nvSpPr>
              <p:cNvPr id="9" name="Oval 8">
                <a:extLst>
                  <a:ext uri="{FF2B5EF4-FFF2-40B4-BE49-F238E27FC236}">
                    <a16:creationId xmlns:a16="http://schemas.microsoft.com/office/drawing/2014/main" id="{8AACD1DB-F3E2-48FF-A4D2-1D79EC5D1DD8}"/>
                  </a:ext>
                </a:extLst>
              </p:cNvPr>
              <p:cNvSpPr/>
              <p:nvPr/>
            </p:nvSpPr>
            <p:spPr>
              <a:xfrm>
                <a:off x="7740352" y="5517232"/>
                <a:ext cx="720080" cy="720080"/>
              </a:xfrm>
              <a:prstGeom prst="ellipse">
                <a:avLst/>
              </a:prstGeom>
              <a:solidFill>
                <a:schemeClr val="bg1"/>
              </a:solidFill>
              <a:ln w="57150">
                <a:solidFill>
                  <a:schemeClr val="accent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9C4B4860-B190-4D4F-9A93-6988FBF04486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956376" y="5517232"/>
              <a:ext cx="504056" cy="502485"/>
            </a:xfrm>
            <a:prstGeom prst="rect">
              <a:avLst/>
            </a:prstGeom>
          </p:spPr>
        </p:pic>
      </p:grpSp>
      <p:pic>
        <p:nvPicPr>
          <p:cNvPr id="10" name="Picture 9">
            <a:extLst>
              <a:ext uri="{FF2B5EF4-FFF2-40B4-BE49-F238E27FC236}">
                <a16:creationId xmlns:a16="http://schemas.microsoft.com/office/drawing/2014/main" id="{0E785518-25B0-4FF0-A32D-3D5F61D86A6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6991" y="1739801"/>
            <a:ext cx="710150" cy="707937"/>
          </a:xfrm>
          <a:prstGeom prst="rect">
            <a:avLst/>
          </a:prstGeom>
        </p:spPr>
      </p:pic>
      <p:grpSp>
        <p:nvGrpSpPr>
          <p:cNvPr id="16" name="Group 15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chemeClr val="accent6"/>
          </a:solidFill>
        </p:grpSpPr>
        <p:sp>
          <p:nvSpPr>
            <p:cNvPr id="17" name="Oval 16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Rectangle 17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pic>
        <p:nvPicPr>
          <p:cNvPr id="19" name="Picture 18">
            <a:extLst>
              <a:ext uri="{FF2B5EF4-FFF2-40B4-BE49-F238E27FC236}">
                <a16:creationId xmlns:a16="http://schemas.microsoft.com/office/drawing/2014/main" id="{0E785518-25B0-4FF0-A32D-3D5F61D86A6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5449" y="2348880"/>
            <a:ext cx="710150" cy="707937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0E785518-25B0-4FF0-A32D-3D5F61D86A6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2236" y="1717204"/>
            <a:ext cx="710150" cy="707937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0E785518-25B0-4FF0-A32D-3D5F61D86A6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8765" y="2276872"/>
            <a:ext cx="710150" cy="707937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4904" y="1285834"/>
            <a:ext cx="1612427" cy="40770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53018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4.07407E-6 L -0.00764 0.21598 L 0.00782 0.11644 L 0.03212 0.0919 L 0.05052 0.08542 L 0.06424 0.09445 L 0.0691 0.11899 L 0.075 0.16551 L 0.06806 0.20301 L 0.05348 0.22524 L 0.02622 0.22246 L -3.33333E-6 0.2044 " pathEditMode="relative" rAng="0" ptsTypes="AAAAAAAAAAAA">
                                      <p:cBhvr>
                                        <p:cTn id="16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368" y="1125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5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2.96296E-6 L 1.11111E-6 0.00023 C -0.00261 -0.00231 -0.00504 -0.00463 -0.00764 -0.00648 C -0.0125 -0.00972 -0.02413 -0.00671 -0.02622 -0.00648 C -0.0309 -0.0044 -0.03177 -0.0044 -0.03594 -0.00139 C -0.03681 -0.00046 -0.03785 0.00023 -0.03872 0.00116 C -0.03941 0.00209 -0.03993 0.00324 -0.04063 0.00394 C -0.04167 0.00463 -0.04271 0.00463 -0.04358 0.0051 C -0.04427 0.00648 -0.04462 0.0081 -0.04549 0.00903 C -0.0474 0.01111 -0.05139 0.01412 -0.05139 0.01435 C -0.05365 0.02338 -0.05226 0.01968 -0.05521 0.02593 L -0.05816 0.0375 C -0.05851 0.03889 -0.05903 0.04005 -0.0592 0.04144 C -0.05955 0.04398 -0.05972 0.04653 -0.06007 0.04908 C -0.06042 0.05093 -0.06076 0.05255 -0.06111 0.0544 C -0.06146 0.05695 -0.06181 0.05949 -0.06198 0.06204 C -0.06181 0.07292 -0.06163 0.0838 -0.06111 0.09445 C -0.06094 0.0963 -0.06076 0.09815 -0.06007 0.09977 C -0.05903 0.10255 -0.05625 0.10741 -0.05625 0.10764 C -0.05469 0.11366 -0.05504 0.11482 -0.05243 0.11922 C -0.05174 0.12014 -0.05104 0.12084 -0.05035 0.12176 C -0.05017 0.12292 -0.05035 0.12477 -0.04948 0.1257 C -0.04948 0.12593 -0.04219 0.12894 -0.04063 0.1294 L -0.03785 0.13079 L -0.0349 0.13218 C -0.0316 0.13172 -0.0283 0.13148 -0.02517 0.13079 C -0.02309 0.13033 -0.02136 0.12894 -0.01927 0.12824 L -0.01649 0.12685 C -0.01302 0.12246 -0.01545 0.12477 -0.00868 0.12176 L -0.00573 0.12037 C -0.00504 0.11945 -0.00469 0.11852 -0.00382 0.11783 C -0.00295 0.11713 -0.00174 0.11736 -0.00087 0.11644 C 1.11111E-6 0.11551 0.00035 0.11389 0.00104 0.11273 C 0.00364 0.10834 0.00486 0.10996 0.00677 0.10232 C 0.0092 0.09306 0.00642 0.10463 0.00885 0.09329 C 0.00903 0.0919 0.00955 0.09074 0.00972 0.08935 C 0.01128 0.07986 0.01024 0.08195 0.01163 0.0713 C 0.0118 0.06991 0.01233 0.06852 0.01267 0.06736 C 0.01354 0.05973 0.01354 0.05857 0.01458 0.05185 C 0.01493 0.05 0.01545 0.04838 0.01562 0.04653 C 0.01597 0.04306 0.01614 0.03959 0.01649 0.03611 C 0.01684 0.0331 0.01753 0.02408 0.01753 0.02709 C 0.01753 0.03449 0.01701 0.03588 0.01562 0.04144 C 0.01597 0.05185 0.01597 0.06204 0.01649 0.07246 C 0.01667 0.075 0.01719 0.07755 0.01753 0.08033 C 0.02049 0.1081 0.01701 0.08102 0.01944 0.09445 C 0.02014 0.09838 0.02066 0.10533 0.02239 0.1088 C 0.02309 0.10996 0.02378 0.11135 0.0243 0.11273 C 0.02483 0.11389 0.02465 0.11528 0.02535 0.11644 C 0.02604 0.11806 0.02708 0.11922 0.02812 0.12037 C 0.03316 0.1257 0.03264 0.125 0.03698 0.12685 L 0.04375 0.1257 L 0.04965 0.12292 " pathEditMode="relative" rAng="0" ptsTypes="AAAAAAAAAAAAAAAAAAAAAAAAAAAAAAAAAAAAAAAAAAAAAAAAAAAAA">
                                      <p:cBhvr>
                                        <p:cTn id="2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25" y="620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0"/>
                            </p:stCondLst>
                            <p:childTnLst>
                              <p:par>
                                <p:cTn id="37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3.33333E-6 L -0.00572 0.20718 L 0.0059 0.11783 L 0.02726 0.08912 C 0.03021 0.08843 0.03316 0.08773 0.03593 0.08658 C 0.03803 0.08588 0.04185 0.08403 0.04185 0.08426 C 0.04636 0.08449 0.05087 0.08473 0.05539 0.08542 C 0.05643 0.08542 0.05747 0.08588 0.05834 0.08658 C 0.0665 0.09422 0.05851 0.09028 0.06511 0.09306 C 0.06753 0.10232 0.06546 0.09931 0.06997 0.10348 C 0.07362 0.1176 0.06788 0.0963 0.07292 0.11135 C 0.07378 0.11366 0.07431 0.11644 0.07483 0.11898 L 0.0769 0.1294 C 0.07657 0.1419 0.07673 0.1544 0.07587 0.1669 C 0.0757 0.16968 0.07448 0.17199 0.07395 0.17477 C 0.07362 0.17593 0.07344 0.17755 0.07292 0.17848 C 0.07223 0.17986 0.07153 0.18102 0.07101 0.18241 C 0.07049 0.1838 0.07049 0.18519 0.06997 0.18635 C 0.06945 0.18773 0.06858 0.18889 0.06806 0.19028 C 0.06753 0.19144 0.0677 0.19306 0.06702 0.19422 C 0.06632 0.19537 0.06511 0.19584 0.06424 0.19676 C 0.06251 0.20348 0.06424 0.19815 0.06129 0.20324 C 0.0606 0.2044 0.06025 0.20625 0.05938 0.20718 C 0.05763 0.20857 0.05348 0.20973 0.05348 0.20996 C 0.05278 0.21042 0.05226 0.21158 0.05157 0.21227 C 0.0507 0.21297 0.04965 0.21366 0.04862 0.21366 C 0.0427 0.21366 0.03698 0.21273 0.03108 0.21227 L 0.02535 0.20973 C 0.02431 0.20926 0.02327 0.20903 0.0224 0.20834 C 0.01407 0.20093 0.02465 0.20996 0.0165 0.2044 C 0.01545 0.20371 0.01475 0.20255 0.01355 0.20186 C 0.01267 0.20139 0.01163 0.20116 0.01077 0.2007 C 0.00312 0.19561 0.01216 0.2 0.00487 0.19676 C 0.0026 0.19213 0.00416 0.19283 0.00105 0.19283 L 0.00105 0.19306 L 0.00105 0.19283 " pathEditMode="relative" rAng="0" ptsTypes="AAAAAAAAAAAAAAAAAAAAAAAAAAAAAAAAAAAA">
                                      <p:cBhvr>
                                        <p:cTn id="38" dur="1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59" y="1067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6500"/>
                            </p:stCondLst>
                            <p:childTnLst>
                              <p:par>
                                <p:cTn id="40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70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7500"/>
                            </p:stCondLst>
                            <p:childTnLst>
                              <p:par>
                                <p:cTn id="48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4.81481E-6 L -0.00191 0.07755 L -0.00104 0.11505 L 0.00868 0.13334 L 0.02708 0.1345 L 0.04844 0.12038 L 0.05816 0.10093 L 0.07187 0.00903 L 0.06892 0.13588 L 0.06493 0.18496 L 0.04757 0.2044 L 0.02621 0.20973 L 0.00295 0.20973 L -0.00868 0.20047 " pathEditMode="relative" rAng="0" ptsTypes="AAAAAAAAAAAAAA">
                                      <p:cBhvr>
                                        <p:cTn id="4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60" y="1048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8500"/>
                            </p:stCondLst>
                            <p:childTnLst>
                              <p:par>
                                <p:cTn id="51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Explosion 1 8"/>
          <p:cNvSpPr/>
          <p:nvPr/>
        </p:nvSpPr>
        <p:spPr>
          <a:xfrm>
            <a:off x="2479824" y="2393519"/>
            <a:ext cx="4608512" cy="4608512"/>
          </a:xfrm>
          <a:prstGeom prst="irregularSeal1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6" name="Group 5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chemeClr val="accent6"/>
          </a:solidFill>
        </p:grpSpPr>
        <p:sp>
          <p:nvSpPr>
            <p:cNvPr id="5" name="Oval 4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Rectangle 3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sp>
        <p:nvSpPr>
          <p:cNvPr id="7" name="Rectangle: Rounded Corners 15">
            <a:extLst>
              <a:ext uri="{FF2B5EF4-FFF2-40B4-BE49-F238E27FC236}">
                <a16:creationId xmlns:a16="http://schemas.microsoft.com/office/drawing/2014/main" id="{B3E7A0D5-36EC-4F2A-AFCF-B1CFD7242B86}"/>
              </a:ext>
            </a:extLst>
          </p:cNvPr>
          <p:cNvSpPr/>
          <p:nvPr/>
        </p:nvSpPr>
        <p:spPr>
          <a:xfrm>
            <a:off x="683569" y="980728"/>
            <a:ext cx="7776863" cy="1008112"/>
          </a:xfrm>
          <a:prstGeom prst="roundRect">
            <a:avLst>
              <a:gd name="adj" fmla="val 10033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Today, we are learning to read words containing </a:t>
            </a:r>
          </a:p>
          <a:p>
            <a:pPr algn="ctr"/>
            <a:r>
              <a:rPr lang="en-GB" sz="2400" b="1" dirty="0" err="1">
                <a:solidFill>
                  <a:schemeClr val="tx1"/>
                </a:solidFill>
                <a:latin typeface="Twinkl" pitchFamily="50" charset="0"/>
              </a:rPr>
              <a:t>gn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 saying /n/.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3768" y="2420888"/>
            <a:ext cx="342491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86567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ounded Rectangle 17"/>
          <p:cNvSpPr/>
          <p:nvPr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blipFill>
            <a:blip r:embed="rId2"/>
            <a:stretch>
              <a:fillRect/>
            </a:stretch>
          </a:blip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10" name="Rectangle: Rounded Corners 10">
            <a:extLst>
              <a:ext uri="{FF2B5EF4-FFF2-40B4-BE49-F238E27FC236}">
                <a16:creationId xmlns:a16="http://schemas.microsoft.com/office/drawing/2014/main" id="{D106C8EB-9F80-4C8B-8855-A68A78CF0214}"/>
              </a:ext>
            </a:extLst>
          </p:cNvPr>
          <p:cNvSpPr/>
          <p:nvPr/>
        </p:nvSpPr>
        <p:spPr>
          <a:xfrm>
            <a:off x="683568" y="5140748"/>
            <a:ext cx="7776863" cy="1036216"/>
          </a:xfrm>
          <a:prstGeom prst="roundRect">
            <a:avLst>
              <a:gd name="adj" fmla="val 10033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Today, Kit and Sam’s class had a special visitor. It was John, the local park-keeper. He had come to help the class with the school’s outdoor wildlife area.</a:t>
            </a:r>
          </a:p>
        </p:txBody>
      </p:sp>
      <p:grpSp>
        <p:nvGrpSpPr>
          <p:cNvPr id="6" name="Group 5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chemeClr val="accent6"/>
          </a:solidFill>
        </p:grpSpPr>
        <p:sp>
          <p:nvSpPr>
            <p:cNvPr id="5" name="Oval 4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Rectangle 3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0783" y="2476706"/>
            <a:ext cx="904942" cy="2614600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5381" y="2476706"/>
            <a:ext cx="849624" cy="26146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94663" y="1484784"/>
            <a:ext cx="1178620" cy="36029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657208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8"/>
          <p:cNvSpPr/>
          <p:nvPr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blipFill>
            <a:blip r:embed="rId2"/>
            <a:stretch>
              <a:fillRect/>
            </a:stretch>
          </a:blip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10" name="Rectangle: Rounded Corners 10">
            <a:extLst>
              <a:ext uri="{FF2B5EF4-FFF2-40B4-BE49-F238E27FC236}">
                <a16:creationId xmlns:a16="http://schemas.microsoft.com/office/drawing/2014/main" id="{D106C8EB-9F80-4C8B-8855-A68A78CF0214}"/>
              </a:ext>
            </a:extLst>
          </p:cNvPr>
          <p:cNvSpPr/>
          <p:nvPr/>
        </p:nvSpPr>
        <p:spPr>
          <a:xfrm>
            <a:off x="683569" y="5140747"/>
            <a:ext cx="7776863" cy="1038413"/>
          </a:xfrm>
          <a:prstGeom prst="roundRect">
            <a:avLst>
              <a:gd name="adj" fmla="val 10033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John explained that autumn was a good time for pruning trees and bushes. He showed them how to use the pruning shears carefully. </a:t>
            </a:r>
          </a:p>
        </p:txBody>
      </p:sp>
      <p:grpSp>
        <p:nvGrpSpPr>
          <p:cNvPr id="6" name="Group 5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chemeClr val="accent6"/>
          </a:solidFill>
        </p:grpSpPr>
        <p:sp>
          <p:nvSpPr>
            <p:cNvPr id="5" name="Oval 4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Rectangle 3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008" y="2348880"/>
            <a:ext cx="904942" cy="2614600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38267" y="2348880"/>
            <a:ext cx="849624" cy="26146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7824" y="1351697"/>
            <a:ext cx="1269633" cy="35983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60442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2"/>
          <p:cNvSpPr/>
          <p:nvPr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blipFill>
            <a:blip r:embed="rId2"/>
            <a:stretch>
              <a:fillRect/>
            </a:stretch>
          </a:blip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grpSp>
        <p:nvGrpSpPr>
          <p:cNvPr id="6" name="Group 5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chemeClr val="accent6"/>
          </a:solidFill>
        </p:grpSpPr>
        <p:sp>
          <p:nvSpPr>
            <p:cNvPr id="5" name="Oval 4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Rectangle 3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93243" y="2132856"/>
            <a:ext cx="888107" cy="228061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5770" y="2348880"/>
            <a:ext cx="999495" cy="263991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3942" y="2379930"/>
            <a:ext cx="1022918" cy="263991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9849" y="4005064"/>
            <a:ext cx="2190365" cy="1469549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11764" y="3610747"/>
            <a:ext cx="2190365" cy="1469549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7424" y="2640079"/>
            <a:ext cx="1144935" cy="2755449"/>
          </a:xfrm>
          <a:prstGeom prst="rect">
            <a:avLst/>
          </a:prstGeom>
        </p:spPr>
      </p:pic>
      <p:sp>
        <p:nvSpPr>
          <p:cNvPr id="10" name="Rectangle: Rounded Corners 10">
            <a:extLst>
              <a:ext uri="{FF2B5EF4-FFF2-40B4-BE49-F238E27FC236}">
                <a16:creationId xmlns:a16="http://schemas.microsoft.com/office/drawing/2014/main" id="{D106C8EB-9F80-4C8B-8855-A68A78CF0214}"/>
              </a:ext>
            </a:extLst>
          </p:cNvPr>
          <p:cNvSpPr/>
          <p:nvPr/>
        </p:nvSpPr>
        <p:spPr>
          <a:xfrm>
            <a:off x="683569" y="5140747"/>
            <a:ext cx="7776863" cy="1038413"/>
          </a:xfrm>
          <a:prstGeom prst="roundRect">
            <a:avLst>
              <a:gd name="adj" fmla="val 10033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Kit and Sam couldn’t wait to have a go themselves. The class spread out around the nature area and began to cut back the shrubs.</a:t>
            </a:r>
          </a:p>
        </p:txBody>
      </p:sp>
    </p:spTree>
    <p:extLst>
      <p:ext uri="{BB962C8B-B14F-4D97-AF65-F5344CB8AC3E}">
        <p14:creationId xmlns:p14="http://schemas.microsoft.com/office/powerpoint/2010/main" val="228639255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: Rounded Corners 20">
            <a:extLst>
              <a:ext uri="{FF2B5EF4-FFF2-40B4-BE49-F238E27FC236}">
                <a16:creationId xmlns:a16="http://schemas.microsoft.com/office/drawing/2014/main" id="{952826CA-6601-45AE-9934-869E8EDAD2E8}"/>
              </a:ext>
            </a:extLst>
          </p:cNvPr>
          <p:cNvSpPr/>
          <p:nvPr/>
        </p:nvSpPr>
        <p:spPr>
          <a:xfrm>
            <a:off x="684213" y="908720"/>
            <a:ext cx="7775575" cy="666848"/>
          </a:xfrm>
          <a:prstGeom prst="roundRect">
            <a:avLst>
              <a:gd name="adj" fmla="val 10033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In some words, the /n/ sound has a </a:t>
            </a:r>
            <a:r>
              <a:rPr lang="en-GB" b="1" dirty="0">
                <a:solidFill>
                  <a:schemeClr val="tx1"/>
                </a:solidFill>
                <a:latin typeface="Twinkl" pitchFamily="50" charset="0"/>
              </a:rPr>
              <a:t>g</a:t>
            </a:r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 before it. The </a:t>
            </a:r>
            <a:r>
              <a:rPr lang="en-GB" b="1" dirty="0">
                <a:solidFill>
                  <a:schemeClr val="tx1"/>
                </a:solidFill>
                <a:latin typeface="Twinkl" pitchFamily="50" charset="0"/>
              </a:rPr>
              <a:t>g</a:t>
            </a:r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 is silent.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67E7079A-C714-453E-9F5C-637321D67454}"/>
              </a:ext>
            </a:extLst>
          </p:cNvPr>
          <p:cNvSpPr/>
          <p:nvPr/>
        </p:nvSpPr>
        <p:spPr>
          <a:xfrm>
            <a:off x="3581183" y="2276872"/>
            <a:ext cx="1981633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4800" dirty="0">
                <a:solidFill>
                  <a:srgbClr val="2DB6BC"/>
                </a:solidFill>
              </a:rPr>
              <a:t>gn</a:t>
            </a:r>
            <a:r>
              <a:rPr lang="en-GB" sz="4800" dirty="0"/>
              <a:t>ome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86EE65F7-1EFA-478E-AEA6-9032E2696B73}"/>
              </a:ext>
            </a:extLst>
          </p:cNvPr>
          <p:cNvSpPr/>
          <p:nvPr/>
        </p:nvSpPr>
        <p:spPr>
          <a:xfrm>
            <a:off x="3921822" y="3212976"/>
            <a:ext cx="1300356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4800" dirty="0"/>
              <a:t>sign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0D2B600C-8A47-4B11-86FF-2699DC3B265A}"/>
              </a:ext>
            </a:extLst>
          </p:cNvPr>
          <p:cNvSpPr/>
          <p:nvPr/>
        </p:nvSpPr>
        <p:spPr>
          <a:xfrm>
            <a:off x="3727858" y="4149080"/>
            <a:ext cx="1688283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4800" dirty="0">
                <a:solidFill>
                  <a:srgbClr val="2DB6BC"/>
                </a:solidFill>
              </a:rPr>
              <a:t>gn</a:t>
            </a:r>
            <a:r>
              <a:rPr lang="en-GB" sz="4800" dirty="0"/>
              <a:t>aw</a:t>
            </a:r>
          </a:p>
        </p:txBody>
      </p:sp>
      <p:grpSp>
        <p:nvGrpSpPr>
          <p:cNvPr id="17" name="Group 16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chemeClr val="accent6"/>
          </a:solidFill>
        </p:grpSpPr>
        <p:sp>
          <p:nvSpPr>
            <p:cNvPr id="18" name="Oval 17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Rectangle 18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408083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after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7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8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4" fill="hold" grpId="0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2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3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5" presetID="2" presetClass="entr" presetSubtype="4" fill="hold" grpId="0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7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8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9" grpId="0"/>
          <p:bldP spid="10" grpId="0"/>
          <p:bldP spid="16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5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8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9" grpId="0"/>
          <p:bldP spid="10" grpId="0"/>
          <p:bldP spid="16" grpId="0"/>
        </p:bldLst>
      </p:timing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blipFill>
            <a:blip r:embed="rId2"/>
            <a:stretch>
              <a:fillRect/>
            </a:stretch>
          </a:blip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grpSp>
        <p:nvGrpSpPr>
          <p:cNvPr id="7" name="Group 6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chemeClr val="accent6"/>
          </a:solidFill>
        </p:grpSpPr>
        <p:sp>
          <p:nvSpPr>
            <p:cNvPr id="8" name="Oval 7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" name="Rectangle 8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529571"/>
            <a:ext cx="9144000" cy="1798857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67E7079A-C714-453E-9F5C-637321D67454}"/>
              </a:ext>
            </a:extLst>
          </p:cNvPr>
          <p:cNvSpPr/>
          <p:nvPr/>
        </p:nvSpPr>
        <p:spPr>
          <a:xfrm>
            <a:off x="1407782" y="2940601"/>
            <a:ext cx="156164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600" b="1" dirty="0">
                <a:ln w="19050">
                  <a:solidFill>
                    <a:schemeClr val="tx1"/>
                  </a:solidFill>
                </a:ln>
                <a:solidFill>
                  <a:schemeClr val="bg1"/>
                </a:solidFill>
                <a:latin typeface="+mn-lt"/>
              </a:rPr>
              <a:t>gnome</a:t>
            </a:r>
            <a:endParaRPr lang="en-GB" sz="4800" b="1" dirty="0">
              <a:ln w="19050">
                <a:solidFill>
                  <a:schemeClr val="tx1"/>
                </a:solidFill>
              </a:ln>
              <a:solidFill>
                <a:schemeClr val="bg1"/>
              </a:solidFill>
              <a:latin typeface="+mn-lt"/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67E7079A-C714-453E-9F5C-637321D67454}"/>
              </a:ext>
            </a:extLst>
          </p:cNvPr>
          <p:cNvSpPr/>
          <p:nvPr/>
        </p:nvSpPr>
        <p:spPr>
          <a:xfrm>
            <a:off x="3535084" y="2377305"/>
            <a:ext cx="105509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600" b="1" dirty="0">
                <a:ln w="19050">
                  <a:solidFill>
                    <a:schemeClr val="tx1"/>
                  </a:solidFill>
                </a:ln>
                <a:solidFill>
                  <a:schemeClr val="bg1"/>
                </a:solidFill>
                <a:latin typeface="+mn-lt"/>
              </a:rPr>
              <a:t>sign</a:t>
            </a:r>
            <a:endParaRPr lang="en-GB" sz="4800" b="1" dirty="0">
              <a:ln w="19050">
                <a:solidFill>
                  <a:schemeClr val="tx1"/>
                </a:solidFill>
              </a:ln>
              <a:solidFill>
                <a:schemeClr val="bg1"/>
              </a:solidFill>
              <a:latin typeface="+mn-lt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67E7079A-C714-453E-9F5C-637321D67454}"/>
              </a:ext>
            </a:extLst>
          </p:cNvPr>
          <p:cNvSpPr/>
          <p:nvPr/>
        </p:nvSpPr>
        <p:spPr>
          <a:xfrm>
            <a:off x="5583680" y="2203887"/>
            <a:ext cx="134203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600" b="1" dirty="0">
                <a:ln w="19050">
                  <a:solidFill>
                    <a:schemeClr val="tx1"/>
                  </a:solidFill>
                </a:ln>
                <a:solidFill>
                  <a:schemeClr val="bg1"/>
                </a:solidFill>
                <a:latin typeface="+mn-lt"/>
              </a:rPr>
              <a:t>gnaw</a:t>
            </a:r>
            <a:endParaRPr lang="en-GB" sz="4800" b="1" dirty="0">
              <a:ln w="19050">
                <a:solidFill>
                  <a:schemeClr val="tx1"/>
                </a:solidFill>
              </a:ln>
              <a:solidFill>
                <a:schemeClr val="bg1"/>
              </a:solidFill>
              <a:latin typeface="+mn-lt"/>
            </a:endParaRP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67E7079A-C714-453E-9F5C-637321D67454}"/>
              </a:ext>
            </a:extLst>
          </p:cNvPr>
          <p:cNvSpPr/>
          <p:nvPr/>
        </p:nvSpPr>
        <p:spPr>
          <a:xfrm>
            <a:off x="1040534" y="4474423"/>
            <a:ext cx="114807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600" b="1" dirty="0">
                <a:ln w="19050">
                  <a:solidFill>
                    <a:schemeClr val="tx1"/>
                  </a:solidFill>
                </a:ln>
                <a:solidFill>
                  <a:schemeClr val="bg1"/>
                </a:solidFill>
                <a:latin typeface="+mn-lt"/>
              </a:rPr>
              <a:t>gnat</a:t>
            </a:r>
            <a:endParaRPr lang="en-GB" sz="4800" b="1" dirty="0">
              <a:ln w="19050">
                <a:solidFill>
                  <a:schemeClr val="tx1"/>
                </a:solidFill>
              </a:ln>
              <a:solidFill>
                <a:schemeClr val="bg1"/>
              </a:solidFill>
              <a:latin typeface="+mn-lt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67E7079A-C714-453E-9F5C-637321D67454}"/>
              </a:ext>
            </a:extLst>
          </p:cNvPr>
          <p:cNvSpPr/>
          <p:nvPr/>
        </p:nvSpPr>
        <p:spPr>
          <a:xfrm>
            <a:off x="2849970" y="4071240"/>
            <a:ext cx="153920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600" b="1" dirty="0">
                <a:ln w="19050">
                  <a:solidFill>
                    <a:schemeClr val="tx1"/>
                  </a:solidFill>
                </a:ln>
                <a:solidFill>
                  <a:schemeClr val="bg1"/>
                </a:solidFill>
                <a:latin typeface="+mn-lt"/>
              </a:rPr>
              <a:t>design</a:t>
            </a:r>
            <a:endParaRPr lang="en-GB" sz="4800" b="1" dirty="0">
              <a:ln w="19050">
                <a:solidFill>
                  <a:schemeClr val="tx1"/>
                </a:solidFill>
              </a:ln>
              <a:solidFill>
                <a:schemeClr val="bg1"/>
              </a:solidFill>
              <a:latin typeface="+mn-lt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67E7079A-C714-453E-9F5C-637321D67454}"/>
              </a:ext>
            </a:extLst>
          </p:cNvPr>
          <p:cNvSpPr/>
          <p:nvPr/>
        </p:nvSpPr>
        <p:spPr>
          <a:xfrm>
            <a:off x="4664930" y="3834484"/>
            <a:ext cx="131478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600" b="1" dirty="0">
                <a:ln w="19050">
                  <a:solidFill>
                    <a:schemeClr val="tx1"/>
                  </a:solidFill>
                </a:ln>
                <a:solidFill>
                  <a:schemeClr val="bg1"/>
                </a:solidFill>
                <a:latin typeface="+mn-lt"/>
              </a:rPr>
              <a:t>gnarl</a:t>
            </a:r>
            <a:endParaRPr lang="en-GB" sz="4800" b="1" dirty="0">
              <a:ln w="19050">
                <a:solidFill>
                  <a:schemeClr val="tx1"/>
                </a:solidFill>
              </a:ln>
              <a:solidFill>
                <a:schemeClr val="bg1"/>
              </a:solidFill>
              <a:latin typeface="+mn-lt"/>
            </a:endParaRP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67E7079A-C714-453E-9F5C-637321D67454}"/>
              </a:ext>
            </a:extLst>
          </p:cNvPr>
          <p:cNvSpPr/>
          <p:nvPr/>
        </p:nvSpPr>
        <p:spPr>
          <a:xfrm>
            <a:off x="6329012" y="3690283"/>
            <a:ext cx="144302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600" b="1" dirty="0">
                <a:ln w="19050">
                  <a:solidFill>
                    <a:schemeClr val="tx1"/>
                  </a:solidFill>
                </a:ln>
                <a:solidFill>
                  <a:schemeClr val="bg1"/>
                </a:solidFill>
                <a:latin typeface="+mn-lt"/>
              </a:rPr>
              <a:t>gnash</a:t>
            </a:r>
            <a:endParaRPr lang="en-GB" sz="4800" b="1" dirty="0">
              <a:ln w="19050">
                <a:solidFill>
                  <a:schemeClr val="tx1"/>
                </a:solidFill>
              </a:ln>
              <a:solidFill>
                <a:schemeClr val="bg1"/>
              </a:solidFill>
              <a:latin typeface="+mn-lt"/>
            </a:endParaRPr>
          </a:p>
        </p:txBody>
      </p:sp>
      <p:pic>
        <p:nvPicPr>
          <p:cNvPr id="12" name="leaf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398674">
            <a:off x="52384" y="4280557"/>
            <a:ext cx="2997668" cy="1397991"/>
          </a:xfrm>
          <a:prstGeom prst="rect">
            <a:avLst/>
          </a:prstGeom>
        </p:spPr>
      </p:pic>
      <p:pic>
        <p:nvPicPr>
          <p:cNvPr id="10" name="leaf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2595549"/>
            <a:ext cx="2997668" cy="1397991"/>
          </a:xfrm>
          <a:prstGeom prst="rect">
            <a:avLst/>
          </a:prstGeom>
        </p:spPr>
      </p:pic>
      <p:pic>
        <p:nvPicPr>
          <p:cNvPr id="14" name="leaf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398674">
            <a:off x="2120738" y="3751261"/>
            <a:ext cx="2997668" cy="1397991"/>
          </a:xfrm>
          <a:prstGeom prst="rect">
            <a:avLst/>
          </a:prstGeom>
        </p:spPr>
      </p:pic>
      <p:pic>
        <p:nvPicPr>
          <p:cNvPr id="16" name="leaf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586" y="1998206"/>
            <a:ext cx="2997668" cy="1397991"/>
          </a:xfrm>
          <a:prstGeom prst="rect">
            <a:avLst/>
          </a:prstGeom>
        </p:spPr>
      </p:pic>
      <p:pic>
        <p:nvPicPr>
          <p:cNvPr id="20" name="leaf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398674">
            <a:off x="3876044" y="3491270"/>
            <a:ext cx="2997668" cy="1397991"/>
          </a:xfrm>
          <a:prstGeom prst="rect">
            <a:avLst/>
          </a:prstGeom>
        </p:spPr>
      </p:pic>
      <p:pic>
        <p:nvPicPr>
          <p:cNvPr id="18" name="leaf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77274">
            <a:off x="4533972" y="1828058"/>
            <a:ext cx="2997668" cy="1397991"/>
          </a:xfrm>
          <a:prstGeom prst="rect">
            <a:avLst/>
          </a:prstGeom>
        </p:spPr>
      </p:pic>
      <p:pic>
        <p:nvPicPr>
          <p:cNvPr id="22" name="leaf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398674">
            <a:off x="5532190" y="3414549"/>
            <a:ext cx="2997668" cy="13979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85077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4.07407E-6 L 3.33333E-6 0.00024 C -0.004 0.0007 -0.00799 0.00139 -0.01198 0.00255 C -0.01372 0.00301 -0.01511 0.00463 -0.01684 0.00533 C -0.01893 0.00602 -0.02101 0.00602 -0.02292 0.00649 C -0.02535 0.00718 -0.02761 0.00857 -0.02986 0.00926 C -0.03229 0.00996 -0.03455 0.00996 -0.03698 0.01065 C -0.03941 0.01112 -0.04792 0.01459 -0.04983 0.01598 C -0.05122 0.01667 -0.05243 0.01806 -0.05382 0.01852 C -0.05625 0.01945 -0.05799 0.01945 -0.06025 0.01991 C -0.07014 0.02662 -0.05764 0.01875 -0.06893 0.02385 C -0.07032 0.02454 -0.07153 0.0257 -0.07292 0.02662 C -0.07448 0.02755 -0.07622 0.02824 -0.0783 0.02917 C -0.079 0.02987 -0.07986 0.03125 -0.08125 0.03195 C -0.08264 0.03287 -0.0842 0.0338 -0.08594 0.03449 C -0.08681 0.03496 -0.0882 0.03519 -0.08889 0.03588 C -0.08993 0.03658 -0.09098 0.03774 -0.09219 0.03866 C -0.10087 0.04491 -0.09931 0.04399 -0.10486 0.04653 C -0.10764 0.05 -0.11007 0.05324 -0.1132 0.05579 C -0.11372 0.05672 -0.11493 0.05672 -0.11598 0.05718 C -0.11719 0.05857 -0.11771 0.06019 -0.11893 0.06112 C -0.12118 0.0632 -0.12483 0.06551 -0.12709 0.06783 C -0.1283 0.06922 -0.12882 0.07084 -0.12986 0.07199 C -0.13125 0.07315 -0.13264 0.07338 -0.13403 0.07454 C -0.13542 0.0757 -0.13577 0.07732 -0.13681 0.07848 C -0.13802 0.07963 -0.13889 0.08033 -0.13993 0.08125 C -0.14132 0.08241 -0.14254 0.0838 -0.14393 0.08519 C -0.14497 0.08635 -0.14618 0.08797 -0.14688 0.08912 C -0.14775 0.09028 -0.14914 0.09098 -0.14983 0.0919 C -0.15104 0.09306 -0.15191 0.09491 -0.1533 0.09584 C -0.154 0.09676 -0.15556 0.09676 -0.15729 0.09723 C -0.16111 0.10278 -0.16025 0.10162 -0.1658 0.10787 C -0.16719 0.10926 -0.16858 0.11065 -0.16997 0.11181 C -0.17136 0.11297 -0.17275 0.11343 -0.17414 0.11459 C -0.18021 0.12061 -0.17309 0.11737 -0.18108 0.11991 C -0.18247 0.1213 -0.18386 0.12269 -0.18525 0.12385 C -0.18664 0.12524 -0.18837 0.12639 -0.18993 0.12801 C -0.19132 0.1294 -0.19236 0.13172 -0.19393 0.13334 C -0.19514 0.13449 -0.1967 0.13473 -0.19792 0.13588 C -0.20052 0.13866 -0.20209 0.14283 -0.20486 0.14514 C -0.20608 0.14607 -0.20695 0.14699 -0.20782 0.14792 C -0.20903 0.14908 -0.20973 0.1507 -0.21094 0.15186 C -0.21216 0.15301 -0.21354 0.15371 -0.21493 0.15463 C -0.21962 0.16505 -0.21632 0.15973 -0.2257 0.16922 L -0.2257 0.16945 C -0.22917 0.175 -0.23212 0.18125 -0.23681 0.18519 L -0.23976 0.18797 C -0.24098 0.19051 -0.24236 0.19352 -0.24375 0.19584 C -0.24514 0.19838 -0.24723 0.2 -0.24861 0.20255 C -0.24966 0.20417 -0.25 0.20625 -0.2507 0.20787 C -0.25348 0.21389 -0.25209 0.21042 -0.25573 0.21598 C -0.25695 0.2176 -0.25764 0.21968 -0.25886 0.2213 C -0.26181 0.22547 -0.2658 0.22824 -0.26771 0.23334 C -0.2717 0.24375 -0.26927 0.23889 -0.27466 0.24792 C -0.27535 0.2507 -0.2757 0.25348 -0.27674 0.25602 C -0.27743 0.25787 -0.27865 0.25949 -0.27969 0.26135 C -0.28108 0.26389 -0.28247 0.26667 -0.28368 0.26922 C -0.28785 0.27824 -0.28872 0.28195 -0.29462 0.2919 C -0.29601 0.29422 -0.29757 0.2963 -0.29861 0.29862 C -0.30018 0.30162 -0.30122 0.30487 -0.30261 0.30787 C -0.30382 0.31019 -0.30556 0.31227 -0.3066 0.31459 C -0.30782 0.31713 -0.30851 0.32014 -0.30973 0.32269 C -0.31111 0.32547 -0.31302 0.32801 -0.31476 0.33056 C -0.31563 0.33195 -0.31684 0.33311 -0.31771 0.33449 C -0.32275 0.34491 -0.31875 0.33982 -0.32275 0.34931 C -0.32379 0.35209 -0.32535 0.35463 -0.32674 0.35718 C -0.32778 0.35949 -0.32848 0.36181 -0.32969 0.36389 C -0.33108 0.36644 -0.33316 0.36806 -0.33473 0.37061 C -0.33716 0.37454 -0.33959 0.38079 -0.34167 0.38519 C -0.34289 0.38797 -0.34445 0.39051 -0.34566 0.39329 C -0.34861 0.39977 -0.34879 0.40348 -0.35261 0.40926 C -0.35417 0.41135 -0.35608 0.41274 -0.35764 0.41459 C -0.35868 0.4169 -0.35973 0.41899 -0.36059 0.4213 C -0.36302 0.42755 -0.36198 0.42755 -0.36459 0.43334 C -0.36893 0.44213 -0.36684 0.43496 -0.37066 0.44537 C -0.37153 0.44746 -0.37188 0.44977 -0.37275 0.45186 C -0.37327 0.45371 -0.37414 0.45556 -0.37466 0.45718 C -0.375 0.45857 -0.37518 0.45996 -0.3757 0.46135 C -0.37761 0.46644 -0.37917 0.46875 -0.3816 0.47338 C -0.3823 0.47686 -0.38247 0.48079 -0.38368 0.48403 C -0.38438 0.48565 -0.38507 0.4875 -0.38559 0.48936 C -0.38802 0.49723 -0.38716 0.49584 -0.38872 0.50255 C -0.38889 0.50394 -0.38941 0.50533 -0.38959 0.50672 C -0.39271 0.52084 -0.38785 0.50093 -0.39271 0.51991 L -0.39375 0.52408 " pathEditMode="relative" rAng="0" ptsTypes="AAAAAAAAAAAAAAAAAAAAAAAAAAAAAAAAAAAAAAAAAAAAAAAAAAAAAAAAAAAAAAAAAAAAAAAAAAAAAAAAAAAAA">
                                      <p:cBhvr>
                                        <p:cTn id="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688" y="2620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2.22222E-6 L -4.44444E-6 -2.22222E-6 L -0.01007 0.00486 C -0.01128 0.00555 -0.01267 0.00579 -0.01389 0.00648 C -0.0224 0.01227 -0.01215 0.0081 -0.02257 0.01157 C -0.02587 0.01435 -0.02882 0.01829 -0.03264 0.01991 C -0.03819 0.02245 -0.03611 0.02106 -0.04253 0.02662 C -0.04514 0.0287 -0.04774 0.03079 -0.05 0.0331 C -0.05625 0.03935 -0.0533 0.03657 -0.05885 0.04143 C -0.05972 0.04329 -0.06042 0.04491 -0.06128 0.04653 C -0.06528 0.05278 -0.06528 0.05093 -0.07014 0.05648 C -0.07135 0.0581 -0.07257 0.05995 -0.07378 0.06157 C -0.07587 0.06991 -0.07378 0.06389 -0.07882 0.07153 C -0.08056 0.0743 -0.08194 0.07731 -0.08385 0.07986 C -0.09045 0.08866 -0.08733 0.08079 -0.09132 0.08981 C -0.0974 0.10393 -0.08924 0.08843 -0.09878 0.10648 C -0.10243 0.11343 -0.1033 0.11343 -0.10625 0.12153 C -0.10694 0.12315 -0.10694 0.125 -0.10764 0.12662 C -0.10868 0.1294 -0.11024 0.13194 -0.11128 0.13495 C -0.11233 0.1375 -0.11285 0.14051 -0.11389 0.14329 C -0.11458 0.14537 -0.11562 0.14768 -0.11632 0.14977 C -0.12031 0.16204 -0.11684 0.1544 -0.12135 0.16319 C -0.1217 0.16528 -0.12292 0.17245 -0.12378 0.17477 C -0.12448 0.17662 -0.12569 0.17801 -0.12622 0.17986 C -0.12691 0.18148 -0.12708 0.18333 -0.1276 0.18495 C -0.1283 0.18773 -0.12917 0.19051 -0.13003 0.19329 C -0.1316 0.19768 -0.13385 0.20185 -0.13507 0.20648 C -0.13542 0.2081 -0.13559 0.21018 -0.13628 0.21157 C -0.13733 0.21343 -0.13872 0.21481 -0.1401 0.21643 C -0.1408 0.21921 -0.14184 0.22199 -0.14253 0.22477 C -0.14306 0.22662 -0.14323 0.22824 -0.14375 0.22986 C -0.14444 0.23171 -0.14566 0.2331 -0.14635 0.23495 C -0.15243 0.25116 -0.14549 0.23657 -0.15122 0.24815 C -0.15174 0.25093 -0.15174 0.25393 -0.1526 0.25648 C -0.15382 0.26111 -0.1559 0.26551 -0.15747 0.26991 C -0.15833 0.27199 -0.15937 0.27407 -0.16007 0.27662 C -0.16042 0.27824 -0.16094 0.27986 -0.16128 0.28148 C -0.1625 0.28773 -0.16215 0.28958 -0.16372 0.29491 C -0.16597 0.30185 -0.16719 0.30208 -0.16875 0.30995 C -0.16979 0.31481 -0.17031 0.31991 -0.17135 0.32477 C -0.17205 0.32824 -0.17309 0.33148 -0.17378 0.33495 C -0.17431 0.33704 -0.17448 0.33935 -0.175 0.34143 C -0.17934 0.35671 -0.17951 0.34097 -0.18385 0.36991 C -0.1842 0.37268 -0.18437 0.37546 -0.18507 0.37824 C -0.18628 0.38356 -0.18819 0.38819 -0.1901 0.39329 C -0.19132 0.40208 -0.19132 0.41157 -0.19375 0.41991 C -0.19462 0.42268 -0.19531 0.42546 -0.19635 0.42824 C -0.19931 0.43704 -0.19913 0.4338 -0.20122 0.44491 C -0.20434 0.46134 -0.20017 0.44884 -0.20503 0.46157 C -0.20833 0.4875 -0.20382 0.45393 -0.20885 0.4831 C -0.21024 0.49143 -0.21146 0.49977 -0.2125 0.5081 C -0.21302 0.51157 -0.21319 0.51481 -0.21372 0.51829 C -0.21441 0.52153 -0.21545 0.52477 -0.21632 0.52824 C -0.21684 0.53032 -0.21701 0.53264 -0.21753 0.53495 C -0.21823 0.53773 -0.21944 0.54028 -0.21997 0.54329 C -0.22118 0.54861 -0.22257 0.55995 -0.22257 0.55995 C -0.22517 0.60046 -0.22274 0.58565 -0.22622 0.60486 C -0.22726 0.61829 -0.22795 0.63426 -0.23003 0.64815 C -0.23038 0.65046 -0.2309 0.65255 -0.23125 0.65486 C -0.23247 0.67384 -0.23194 0.67106 -0.23385 0.68657 C -0.23802 0.72268 -0.23229 0.67361 -0.23628 0.70486 C -0.23681 0.7088 -0.23715 0.7125 -0.2375 0.71643 C -0.23802 0.72153 -0.23837 0.72662 -0.23872 0.73148 C -0.23906 0.73542 -0.23993 0.74329 -0.23993 0.74329 L -0.23993 0.74329 " pathEditMode="relative" ptsTypes="AAAAAAAAAAAAAAAAAAAAAAAAAAAAAAAAAAAAAAAAAAAAAAAAAAAAAAAAAAAAAAAAA">
                                      <p:cBhvr>
                                        <p:cTn id="1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1.48148E-6 L -2.22222E-6 0.00023 C -0.00382 0.00208 -0.00729 0.00463 -0.01094 0.00671 C -0.01215 0.00764 -0.01371 0.00787 -0.01493 0.00856 C -0.01771 0.01065 -0.01996 0.01389 -0.02291 0.01574 C -0.02465 0.0169 -0.02673 0.01759 -0.0283 0.01944 C -0.03038 0.02129 -0.03159 0.02454 -0.0335 0.02616 C -0.03489 0.02754 -0.03646 0.02731 -0.03767 0.02824 C -0.04045 0.03032 -0.04288 0.03333 -0.04566 0.03518 L -0.05104 0.03889 C -0.05625 0.0493 -0.05052 0.03958 -0.05903 0.04768 C -0.06076 0.0493 -0.06163 0.05139 -0.06319 0.05301 C -0.06493 0.05486 -0.06684 0.05625 -0.06857 0.05833 C -0.07014 0.06065 -0.071 0.06319 -0.07257 0.06551 C -0.07413 0.06736 -0.07621 0.06898 -0.07795 0.0706 C -0.07969 0.07292 -0.08142 0.07569 -0.08333 0.07778 C -0.08489 0.07986 -0.08698 0.08102 -0.08871 0.08333 C -0.08975 0.08472 -0.09028 0.08704 -0.09132 0.08842 C -0.09253 0.09028 -0.09427 0.0919 -0.09531 0.09375 C -0.09653 0.09606 -0.09687 0.09884 -0.09791 0.10092 C -0.09913 0.10301 -0.10069 0.1044 -0.10208 0.10625 C -0.11962 0.13472 -0.10434 0.10972 -0.11267 0.12754 C -0.11406 0.13009 -0.11545 0.13241 -0.11684 0.13472 C -0.11771 0.13657 -0.1184 0.13819 -0.11944 0.14004 C -0.12257 0.14537 -0.12604 0.15023 -0.12882 0.15602 C -0.13975 0.17778 -0.13003 0.15741 -0.1368 0.17384 C -0.13819 0.17662 -0.13941 0.17963 -0.1408 0.18264 C -0.14166 0.18426 -0.14288 0.18611 -0.14357 0.18796 C -0.14409 0.18958 -0.14427 0.19143 -0.14496 0.19329 C -0.146 0.19653 -0.14774 0.19907 -0.14896 0.20208 C -0.15642 0.22199 -0.14166 0.18866 -0.15295 0.21458 C -0.15382 0.21643 -0.15486 0.21782 -0.15573 0.21991 C -0.15625 0.22153 -0.15642 0.22361 -0.15694 0.22523 C -0.15781 0.22731 -0.15885 0.2287 -0.15955 0.23055 C -0.16232 0.23634 -0.16528 0.24213 -0.16753 0.24815 C -0.16857 0.25069 -0.16962 0.25278 -0.17031 0.25532 C -0.171 0.25717 -0.17118 0.25903 -0.1717 0.26088 C -0.17361 0.26551 -0.17708 0.27268 -0.17969 0.27685 C -0.18107 0.27847 -0.18246 0.28032 -0.18385 0.28194 C -0.1842 0.28449 -0.18455 0.2868 -0.18507 0.28912 C -0.18698 0.2956 -0.18854 0.29768 -0.19184 0.30347 C -0.19219 0.30509 -0.19253 0.30694 -0.19305 0.30856 C -0.19444 0.3118 -0.19566 0.31458 -0.19722 0.31759 C -0.19791 0.31921 -0.19913 0.32083 -0.19982 0.32292 C -0.20052 0.32454 -0.20069 0.32639 -0.20104 0.32801 C -0.20312 0.33449 -0.20382 0.33518 -0.20642 0.34074 C -0.20903 0.35417 -0.20607 0.3412 -0.21198 0.35671 C -0.21302 0.35949 -0.21354 0.3625 -0.21458 0.36551 C -0.21545 0.36782 -0.21649 0.36991 -0.21736 0.37245 C -0.21979 0.37986 -0.21788 0.37731 -0.21996 0.3868 C -0.22066 0.38981 -0.22153 0.39259 -0.22274 0.3956 C -0.2243 0.40023 -0.22795 0.40972 -0.22795 0.40995 C -0.23229 0.44421 -0.22621 0.40185 -0.23194 0.42754 C -0.23559 0.44329 -0.23073 0.43379 -0.23611 0.45069 C -0.23732 0.45509 -0.23958 0.45903 -0.24132 0.46296 C -0.24184 0.46667 -0.24201 0.47014 -0.24271 0.47384 C -0.2434 0.47731 -0.24462 0.48079 -0.24531 0.48449 C -0.24635 0.48866 -0.24705 0.49282 -0.24791 0.49676 C -0.24896 0.50046 -0.24982 0.50393 -0.25087 0.50741 C -0.25173 0.51157 -0.25243 0.51574 -0.25347 0.51991 C -0.25989 0.54537 -0.25225 0.51042 -0.25885 0.53935 C -0.26059 0.54745 -0.26163 0.55648 -0.26423 0.56435 C -0.27205 0.58889 -0.26909 0.57847 -0.27344 0.59606 C -0.27413 0.60023 -0.27413 0.6044 -0.27482 0.60879 C -0.27552 0.61157 -0.27673 0.61458 -0.2776 0.61759 C -0.27847 0.62106 -0.27916 0.62477 -0.28021 0.62824 C -0.28524 0.64375 -0.28368 0.63356 -0.28698 0.6493 C -0.28767 0.65231 -0.28767 0.65555 -0.28819 0.65833 C -0.28993 0.66667 -0.29236 0.67477 -0.29357 0.6831 C -0.29479 0.69074 -0.29531 0.69537 -0.29774 0.70254 C -0.29826 0.70463 -0.29982 0.70602 -0.30034 0.7081 C -0.30139 0.71157 -0.30208 0.71528 -0.30312 0.71875 C -0.30347 0.72037 -0.30382 0.72245 -0.30434 0.72407 C -0.30538 0.72639 -0.30642 0.72847 -0.30694 0.73125 C -0.3125 0.75046 -0.30364 0.72569 -0.31111 0.74537 C -0.31146 0.74838 -0.3118 0.75116 -0.31232 0.75417 C -0.3151 0.76805 -0.31493 0.76088 -0.31493 0.76667 L -0.31493 0.76713 " pathEditMode="relative" rAng="0" ptsTypes="AAAAAAAAAAAAAAAAAAAAAAAAAAAAAAAAAAAAAAAAAAAAAAAAAAAAAAAAAAAAAAAAAAAAAAAAAAAAAA">
                                      <p:cBhvr>
                                        <p:cTn id="1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764" y="383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4.81481E-6 L -1.38889E-6 -4.81481E-6 C -0.00347 0.00324 -0.0066 0.00695 -0.01007 0.00995 C -0.01129 0.01088 -0.01267 0.01088 -0.01389 0.01157 C -0.01997 0.01505 -0.02535 0.02014 -0.03004 0.02662 C -0.03351 0.03102 -0.0375 0.03472 -0.0401 0.03982 C -0.04375 0.04722 -0.04149 0.04375 -0.04757 0.05 C -0.05052 0.06157 -0.04635 0.04722 -0.05382 0.06157 C -0.05556 0.06458 -0.05608 0.06852 -0.05764 0.07153 C -0.05903 0.07454 -0.06129 0.07685 -0.06267 0.07986 C -0.07309 0.10255 -0.06476 0.08588 -0.06892 0.09815 C -0.06997 0.10162 -0.07153 0.10486 -0.07257 0.10833 C -0.07326 0.10995 -0.07326 0.11157 -0.07396 0.1132 C -0.075 0.1162 -0.07639 0.11875 -0.0776 0.12153 C -0.07847 0.12338 -0.07951 0.12477 -0.08021 0.12662 C -0.0816 0.13032 -0.08194 0.13611 -0.08264 0.13982 C -0.08368 0.14537 -0.08403 0.14514 -0.08646 0.15 C -0.08889 0.16597 -0.08594 0.15116 -0.0901 0.16505 L -0.09392 0.17986 C -0.09427 0.18171 -0.09479 0.18333 -0.09514 0.18495 C -0.09549 0.18704 -0.0967 0.19421 -0.09774 0.19653 C -0.09826 0.19838 -0.09948 0.19977 -0.10017 0.20162 C -0.10069 0.20324 -0.10069 0.20509 -0.10139 0.20671 C -0.10295 0.21019 -0.10538 0.21296 -0.10642 0.21667 C -0.10729 0.21945 -0.10833 0.22199 -0.10885 0.225 C -0.10955 0.22778 -0.10938 0.23079 -0.11024 0.23333 C -0.11094 0.23588 -0.11285 0.23773 -0.11389 0.24005 C -0.11528 0.24259 -0.11667 0.24537 -0.11771 0.24838 C -0.11823 0.24977 -0.1184 0.25162 -0.11892 0.25324 C -0.12344 0.26528 -0.11962 0.25046 -0.12396 0.26505 C -0.125 0.26829 -0.12552 0.27153 -0.12639 0.275 C -0.12691 0.27662 -0.12691 0.27847 -0.1276 0.27986 C -0.12847 0.28171 -0.12951 0.2831 -0.13021 0.28495 C -0.13125 0.2882 -0.1316 0.2919 -0.13264 0.29491 C -0.13351 0.29722 -0.13455 0.29931 -0.13524 0.30162 L -0.13889 0.31667 L -0.14149 0.32662 C -0.14184 0.32824 -0.14236 0.32986 -0.14271 0.33171 C -0.14306 0.33449 -0.1434 0.33727 -0.14392 0.34005 C -0.14427 0.34167 -0.14479 0.34329 -0.14514 0.34491 C -0.14601 0.34815 -0.14809 0.35463 -0.14879 0.35833 C -0.14983 0.36366 -0.15 0.36829 -0.15122 0.37338 C -0.15191 0.37616 -0.15313 0.37894 -0.15382 0.38171 C -0.15712 0.39537 -0.15243 0.38125 -0.15747 0.39491 C -0.16111 0.41898 -0.15608 0.38935 -0.16129 0.40995 C -0.16215 0.41366 -0.16267 0.4213 -0.16372 0.425 C -0.16441 0.42685 -0.16563 0.42824 -0.16632 0.43009 L -0.16997 0.44491 C -0.17049 0.44676 -0.17049 0.44861 -0.17135 0.45 C -0.17205 0.45162 -0.17309 0.45324 -0.17379 0.45509 C -0.17674 0.46273 -0.17344 0.45787 -0.17639 0.46181 " pathEditMode="relative" ptsTypes="AAAAAAAAAAAAAAAAAAAAAAAAAAAAAAAAAAAAAAAAAAAAAAAAAAA">
                                      <p:cBhvr>
                                        <p:cTn id="2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2.22222E-6 L 2.77778E-6 2.22222E-6 C -0.00417 0.00532 -0.00937 0.00995 -0.0125 0.01644 C -0.01337 0.01829 -0.01406 0.02014 -0.0151 0.02153 C -0.01701 0.02407 -0.01927 0.02593 -0.02135 0.02824 C -0.02274 0.02986 -0.02378 0.03171 -0.025 0.0331 C -0.02621 0.03449 -0.02778 0.03519 -0.02882 0.03657 C -0.03038 0.03843 -0.03125 0.0412 -0.03264 0.04329 C -0.03368 0.04491 -0.03524 0.04653 -0.03628 0.04815 C -0.03767 0.05023 -0.03871 0.05278 -0.0401 0.05486 C -0.04167 0.05718 -0.04358 0.05903 -0.04514 0.06157 C -0.04774 0.06574 -0.05 0.07037 -0.0526 0.07477 C -0.05382 0.07708 -0.05521 0.07917 -0.05625 0.08148 C -0.05885 0.08704 -0.06094 0.09306 -0.06389 0.09815 C -0.07309 0.11482 -0.06163 0.09398 -0.07135 0.11319 C -0.08333 0.13704 -0.06788 0.1037 -0.0776 0.12662 C -0.0783 0.12824 -0.07934 0.12986 -0.08003 0.13148 C -0.08108 0.13426 -0.0816 0.13727 -0.08264 0.13982 C -0.08837 0.15509 -0.08125 0.12986 -0.08889 0.15486 C -0.08941 0.15694 -0.08941 0.15949 -0.0901 0.16157 C -0.09062 0.16343 -0.09184 0.16482 -0.09253 0.16644 C -0.09358 0.16875 -0.09444 0.17083 -0.09514 0.17315 C -0.0974 0.18102 -0.0993 0.19329 -0.1026 0.19977 C -0.10347 0.20162 -0.10451 0.20301 -0.10503 0.20486 C -0.11094 0.22269 -0.10434 0.20857 -0.11007 0.21991 C -0.1118 0.23171 -0.11059 0.22546 -0.11389 0.23819 L -0.1151 0.24329 C -0.11545 0.24699 -0.1158 0.25093 -0.11632 0.25486 C -0.11649 0.25648 -0.11719 0.2581 -0.11753 0.25995 C -0.11805 0.26204 -0.1184 0.26435 -0.11875 0.26644 C -0.1191 0.26829 -0.11979 0.26991 -0.12014 0.27153 C -0.12066 0.27431 -0.12101 0.27708 -0.12135 0.27986 C -0.12187 0.2838 -0.12222 0.29074 -0.12378 0.29491 C -0.12448 0.29676 -0.12552 0.29815 -0.12639 0.29977 C -0.12674 0.30255 -0.12691 0.30556 -0.1276 0.3081 C -0.12986 0.31852 -0.13108 0.32245 -0.13385 0.33148 C -0.1342 0.33542 -0.13437 0.33935 -0.13507 0.34329 C -0.13559 0.34607 -0.1368 0.34861 -0.1375 0.35162 C -0.14028 0.36134 -0.13698 0.35139 -0.14132 0.36319 C -0.14201 0.36806 -0.14236 0.37199 -0.14375 0.37662 C -0.14462 0.3787 -0.14549 0.38102 -0.14635 0.3831 C -0.14983 0.40718 -0.14496 0.37755 -0.15 0.39815 C -0.15069 0.40093 -0.15087 0.4037 -0.15139 0.40648 C -0.15174 0.4088 -0.15208 0.41111 -0.1526 0.41319 C -0.1533 0.41597 -0.15434 0.41875 -0.15503 0.42153 C -0.1559 0.42523 -0.15816 0.43796 -0.15885 0.44329 C -0.15937 0.44769 -0.15955 0.45208 -0.16007 0.45648 C -0.16042 0.45926 -0.16094 0.46204 -0.16128 0.46482 C -0.1618 0.46829 -0.16198 0.47153 -0.1625 0.47477 C -0.16319 0.47824 -0.16458 0.48148 -0.1651 0.48495 C -0.16615 0.49329 -0.16667 0.49792 -0.16753 0.50648 C -0.16805 0.51157 -0.1684 0.51644 -0.16875 0.52153 C -0.16927 0.53704 -0.1691 0.55278 -0.17014 0.56829 C -0.17031 0.57176 -0.17257 0.57824 -0.17257 0.57824 C -0.17292 0.58495 -0.17326 0.59144 -0.17378 0.59815 C -0.17396 0.60046 -0.17465 0.60255 -0.175 0.60486 C -0.17535 0.60648 -0.17621 0.60995 -0.17621 0.60995 " pathEditMode="relative" ptsTypes="AAAAAAAAAAAAAAAAAAAAAAAAAAAAAAAAAAAAAAAAAAAAAAAAAAAAAAAAA">
                                      <p:cBhvr>
                                        <p:cTn id="2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7.5E-6 -3.7037E-7 L -7.5E-6 -3.7037E-7 C -0.00382 0.00648 -0.00695 0.01389 -0.01129 0.01991 C -0.01546 0.02546 -0.01719 0.02685 -0.02014 0.03495 C -0.02101 0.03704 -0.02171 0.03935 -0.02257 0.04144 C -0.02622 0.05 -0.02431 0.04306 -0.02761 0.05324 C -0.02813 0.05486 -0.0283 0.05671 -0.02882 0.0581 C -0.02952 0.05995 -0.03073 0.06134 -0.03143 0.06319 C -0.03646 0.07708 -0.02796 0.0588 -0.03507 0.07315 C -0.0356 0.07523 -0.03664 0.08241 -0.03768 0.08495 C -0.0382 0.08657 -0.03941 0.08819 -0.04011 0.08981 C -0.04063 0.09144 -0.04098 0.09329 -0.04132 0.09491 C -0.04219 0.09769 -0.04323 0.10046 -0.04393 0.10324 C -0.04445 0.10532 -0.04445 0.10787 -0.04514 0.10995 C -0.04566 0.11181 -0.04688 0.11296 -0.04757 0.11481 C -0.05001 0.1213 -0.04983 0.12245 -0.05139 0.12824 C -0.05209 0.13102 -0.05313 0.1338 -0.05382 0.13657 C -0.0566 0.14722 -0.0533 0.13935 -0.05764 0.14815 C -0.05816 0.15139 -0.05921 0.15972 -0.06007 0.16319 C -0.06077 0.16597 -0.06198 0.16875 -0.06268 0.17153 C -0.06719 0.18981 -0.05955 0.16366 -0.06511 0.18819 C -0.06563 0.19051 -0.06685 0.19259 -0.06771 0.19491 C -0.06893 0.20324 -0.0698 0.21157 -0.07136 0.21991 C -0.07188 0.22199 -0.07188 0.22431 -0.07257 0.22662 C -0.07327 0.22847 -0.07431 0.22986 -0.07518 0.23148 C -0.07761 0.24838 -0.07501 0.23287 -0.07761 0.24491 C -0.07813 0.24699 -0.0783 0.24931 -0.07882 0.25162 C -0.07952 0.2544 -0.08073 0.25694 -0.08143 0.25995 C -0.08195 0.26204 -0.08212 0.26435 -0.08264 0.26644 C -0.08299 0.26829 -0.08351 0.26991 -0.08386 0.27153 C -0.08438 0.27431 -0.08455 0.27708 -0.08507 0.27986 C -0.08577 0.28218 -0.08681 0.28426 -0.08768 0.28657 C -0.09063 0.30671 -0.08872 0.29769 -0.09271 0.31319 C -0.09497 0.33542 -0.09219 0.31481 -0.09636 0.33472 C -0.09688 0.3375 -0.09705 0.34051 -0.09757 0.34306 C -0.09827 0.34653 -0.09948 0.34977 -0.10018 0.35324 C -0.104 0.37338 -0.09862 0.3537 -0.10382 0.37153 C -0.10435 0.38102 -0.10452 0.39051 -0.10521 0.39977 C -0.10539 0.40324 -0.10608 0.40648 -0.10643 0.40972 C -0.10678 0.41366 -0.10712 0.41759 -0.10764 0.42153 C -0.10799 0.42477 -0.10869 0.42824 -0.10886 0.43148 C -0.1099 0.44491 -0.10903 0.45856 -0.11146 0.47153 C -0.11268 0.47801 -0.11337 0.48102 -0.11389 0.48819 C -0.11563 0.50903 -0.11823 0.5544 -0.11893 0.57315 C -0.11928 0.58588 -0.11945 0.59861 -0.12014 0.61157 C -0.12032 0.61366 -0.12101 0.61597 -0.12136 0.61806 C -0.12275 0.62616 -0.12257 0.62384 -0.12257 0.62824 L -0.12257 0.62824 " pathEditMode="relative" ptsTypes="AAAAAAAAAAAAAAAAAAAAAAAAAAAAAAAAAAAAAAAAAAAAAAAA">
                                      <p:cBhvr>
                                        <p:cTn id="3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1.11111E-6 L 3.61111E-6 1.11111E-6 C -0.00469 0.00602 -0.0099 0.01134 -0.01389 0.01828 C -0.0151 0.02037 -0.01632 0.02268 -0.01753 0.025 C -0.02049 0.03009 -0.02031 0.03102 -0.02378 0.03657 C -0.025 0.03842 -0.02639 0.03981 -0.0276 0.04166 C -0.03108 0.04699 -0.03108 0.04791 -0.03385 0.05324 C -0.03507 0.05555 -0.03646 0.05764 -0.0375 0.05995 C -0.03889 0.0625 -0.0401 0.06551 -0.04132 0.06828 C -0.04219 0.0699 -0.04306 0.07153 -0.04375 0.07315 C -0.04514 0.07592 -0.04635 0.07893 -0.04757 0.08148 C -0.04913 0.08495 -0.05104 0.08819 -0.0526 0.09166 C -0.05434 0.09583 -0.0559 0.10046 -0.05764 0.10486 C -0.05833 0.10717 -0.05937 0.10926 -0.06007 0.11157 C -0.06094 0.11435 -0.06163 0.11713 -0.0625 0.1199 C -0.06458 0.12546 -0.06875 0.13657 -0.06875 0.13657 C -0.07292 0.16365 -0.06649 0.12708 -0.07378 0.15162 C -0.08056 0.17407 -0.07049 0.15254 -0.0776 0.16666 C -0.08021 0.18796 -0.07639 0.1669 -0.08264 0.18333 C -0.08333 0.18541 -0.08333 0.18773 -0.08385 0.18981 C -0.08455 0.19328 -0.08542 0.19653 -0.08628 0.2 C -0.09253 0.22291 -0.08455 0.19305 -0.09253 0.21666 C -0.09358 0.2199 -0.0941 0.22338 -0.09514 0.22662 C -0.09583 0.22893 -0.0967 0.23102 -0.09757 0.23333 C -0.09809 0.23657 -0.09913 0.24467 -0.1 0.24838 C -0.10694 0.27569 -0.09861 0.24004 -0.10503 0.26319 C -0.10694 0.2699 -0.10816 0.27662 -0.11007 0.28333 C -0.11215 0.29051 -0.11424 0.29768 -0.11632 0.30486 C -0.11719 0.30764 -0.11823 0.31041 -0.11875 0.31319 C -0.12483 0.3412 -0.11719 0.30648 -0.125 0.34004 C -0.12604 0.34375 -0.12674 0.34768 -0.1276 0.35162 C -0.12795 0.35602 -0.12812 0.36065 -0.12882 0.36504 C -0.12951 0.36944 -0.13056 0.37384 -0.13125 0.37824 C -0.13229 0.38379 -0.13281 0.38935 -0.13385 0.3949 C -0.13681 0.41296 -0.13628 0.40486 -0.13889 0.425 C -0.13941 0.4294 -0.13941 0.43379 -0.1401 0.43842 C -0.14062 0.44282 -0.14201 0.44722 -0.14253 0.45162 C -0.14323 0.45602 -0.1434 0.46065 -0.14375 0.46504 C -0.14427 0.46898 -0.14462 0.47268 -0.14514 0.47662 C -0.14549 0.48102 -0.14566 0.48565 -0.14635 0.49004 C -0.14705 0.49514 -0.14792 0.5 -0.14878 0.50509 C -0.15226 0.56597 -0.15 0.51944 -0.15 0.64514 L -0.15 0.64514 " pathEditMode="relative" ptsTypes="AAAAAAAAAAAAAAAAAAAAAAAAAAAAAAAAAAAAAAAAAAA">
                                      <p:cBhvr>
                                        <p:cTn id="3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 Cloud of Gnats</a:t>
            </a:r>
          </a:p>
        </p:txBody>
      </p:sp>
      <p:sp>
        <p:nvSpPr>
          <p:cNvPr id="5" name="Rectangle: Rounded Corners 20">
            <a:extLst>
              <a:ext uri="{FF2B5EF4-FFF2-40B4-BE49-F238E27FC236}">
                <a16:creationId xmlns:a16="http://schemas.microsoft.com/office/drawing/2014/main" id="{952826CA-6601-45AE-9934-869E8EDAD2E8}"/>
              </a:ext>
            </a:extLst>
          </p:cNvPr>
          <p:cNvSpPr/>
          <p:nvPr/>
        </p:nvSpPr>
        <p:spPr>
          <a:xfrm>
            <a:off x="684212" y="1412776"/>
            <a:ext cx="7775575" cy="792088"/>
          </a:xfrm>
          <a:prstGeom prst="roundRect">
            <a:avLst>
              <a:gd name="adj" fmla="val 10033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As Kit and Sam are pruning the shrubs, they see a cloud of gnats flying around. Can you match the gnats to the words?</a:t>
            </a:r>
          </a:p>
        </p:txBody>
      </p:sp>
      <p:grpSp>
        <p:nvGrpSpPr>
          <p:cNvPr id="6" name="Group 5"/>
          <p:cNvGrpSpPr/>
          <p:nvPr/>
        </p:nvGrpSpPr>
        <p:grpSpPr>
          <a:xfrm>
            <a:off x="7776356" y="227397"/>
            <a:ext cx="1367644" cy="504056"/>
            <a:chOff x="7776356" y="1700808"/>
            <a:chExt cx="1367644" cy="504056"/>
          </a:xfrm>
          <a:solidFill>
            <a:schemeClr val="accent6"/>
          </a:solidFill>
        </p:grpSpPr>
        <p:sp>
          <p:nvSpPr>
            <p:cNvPr id="7" name="Oval 6"/>
            <p:cNvSpPr/>
            <p:nvPr/>
          </p:nvSpPr>
          <p:spPr>
            <a:xfrm>
              <a:off x="7776356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" name="Rectangle 7"/>
            <p:cNvSpPr/>
            <p:nvPr/>
          </p:nvSpPr>
          <p:spPr>
            <a:xfrm>
              <a:off x="8028384" y="1700808"/>
              <a:ext cx="1115616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Practise</a:t>
              </a:r>
            </a:p>
          </p:txBody>
        </p:sp>
      </p:grp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3036" y="3213849"/>
            <a:ext cx="3240360" cy="184377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476" y="3013011"/>
            <a:ext cx="2196680" cy="1249916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5976" y="4581128"/>
            <a:ext cx="1674840" cy="9529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045339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7776356" y="227397"/>
            <a:ext cx="1367644" cy="504056"/>
            <a:chOff x="7776356" y="1700808"/>
            <a:chExt cx="1367644" cy="504056"/>
          </a:xfrm>
          <a:solidFill>
            <a:schemeClr val="accent6"/>
          </a:solidFill>
        </p:grpSpPr>
        <p:sp>
          <p:nvSpPr>
            <p:cNvPr id="4" name="Oval 3"/>
            <p:cNvSpPr/>
            <p:nvPr/>
          </p:nvSpPr>
          <p:spPr>
            <a:xfrm>
              <a:off x="7776356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" name="Rectangle 4"/>
            <p:cNvSpPr/>
            <p:nvPr/>
          </p:nvSpPr>
          <p:spPr>
            <a:xfrm>
              <a:off x="8028384" y="1700808"/>
              <a:ext cx="1115616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Practise</a:t>
              </a:r>
            </a:p>
          </p:txBody>
        </p:sp>
      </p:grpSp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9649" y="1071046"/>
            <a:ext cx="7758775" cy="1526348"/>
          </a:xfrm>
          <a:prstGeom prst="rect">
            <a:avLst/>
          </a:prstGeom>
        </p:spPr>
      </p:pic>
      <p:grpSp>
        <p:nvGrpSpPr>
          <p:cNvPr id="35" name="GNOME"/>
          <p:cNvGrpSpPr/>
          <p:nvPr/>
        </p:nvGrpSpPr>
        <p:grpSpPr>
          <a:xfrm>
            <a:off x="5214034" y="244988"/>
            <a:ext cx="2424436" cy="1130659"/>
            <a:chOff x="5214034" y="244988"/>
            <a:chExt cx="2424436" cy="1130659"/>
          </a:xfrm>
        </p:grpSpPr>
        <p:pic>
          <p:nvPicPr>
            <p:cNvPr id="9" name="leaf 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377274">
              <a:off x="5214034" y="244988"/>
              <a:ext cx="2424436" cy="1130659"/>
            </a:xfrm>
            <a:prstGeom prst="rect">
              <a:avLst/>
            </a:prstGeom>
          </p:spPr>
        </p:pic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67E7079A-C714-453E-9F5C-637321D67454}"/>
                </a:ext>
              </a:extLst>
            </p:cNvPr>
            <p:cNvSpPr/>
            <p:nvPr/>
          </p:nvSpPr>
          <p:spPr>
            <a:xfrm rot="348999">
              <a:off x="5842857" y="487150"/>
              <a:ext cx="1561646" cy="6463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GB" sz="3600" b="1" dirty="0">
                  <a:ln w="19050">
                    <a:solidFill>
                      <a:schemeClr val="tx1"/>
                    </a:solidFill>
                  </a:ln>
                  <a:solidFill>
                    <a:schemeClr val="bg1"/>
                  </a:solidFill>
                  <a:latin typeface="+mn-lt"/>
                </a:rPr>
                <a:t>gnome</a:t>
              </a:r>
              <a:endParaRPr lang="en-GB" sz="4800" b="1" dirty="0">
                <a:ln w="19050">
                  <a:solidFill>
                    <a:schemeClr val="tx1"/>
                  </a:solidFill>
                </a:ln>
                <a:solidFill>
                  <a:schemeClr val="bg1"/>
                </a:solidFill>
                <a:latin typeface="+mn-lt"/>
              </a:endParaRPr>
            </a:p>
          </p:txBody>
        </p:sp>
      </p:grpSp>
      <p:grpSp>
        <p:nvGrpSpPr>
          <p:cNvPr id="31" name="SIGN"/>
          <p:cNvGrpSpPr/>
          <p:nvPr/>
        </p:nvGrpSpPr>
        <p:grpSpPr>
          <a:xfrm>
            <a:off x="3094873" y="702667"/>
            <a:ext cx="2424436" cy="1130659"/>
            <a:chOff x="3094873" y="702667"/>
            <a:chExt cx="2424436" cy="1130659"/>
          </a:xfrm>
        </p:grpSpPr>
        <p:pic>
          <p:nvPicPr>
            <p:cNvPr id="10" name="leaf 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1370920">
              <a:off x="3094873" y="702667"/>
              <a:ext cx="2424436" cy="1130659"/>
            </a:xfrm>
            <a:prstGeom prst="rect">
              <a:avLst/>
            </a:prstGeom>
          </p:spPr>
        </p:pic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67E7079A-C714-453E-9F5C-637321D67454}"/>
                </a:ext>
              </a:extLst>
            </p:cNvPr>
            <p:cNvSpPr/>
            <p:nvPr/>
          </p:nvSpPr>
          <p:spPr>
            <a:xfrm rot="348999">
              <a:off x="3871456" y="885439"/>
              <a:ext cx="1055097" cy="6463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GB" sz="3600" b="1" dirty="0">
                  <a:ln w="19050">
                    <a:solidFill>
                      <a:schemeClr val="tx1"/>
                    </a:solidFill>
                  </a:ln>
                  <a:solidFill>
                    <a:schemeClr val="bg1"/>
                  </a:solidFill>
                  <a:latin typeface="+mn-lt"/>
                </a:rPr>
                <a:t>sign</a:t>
              </a:r>
              <a:endParaRPr lang="en-GB" sz="4800" b="1" dirty="0">
                <a:ln w="19050">
                  <a:solidFill>
                    <a:schemeClr val="tx1"/>
                  </a:solidFill>
                </a:ln>
                <a:solidFill>
                  <a:schemeClr val="bg1"/>
                </a:solidFill>
                <a:latin typeface="+mn-lt"/>
              </a:endParaRPr>
            </a:p>
          </p:txBody>
        </p:sp>
      </p:grpSp>
      <p:grpSp>
        <p:nvGrpSpPr>
          <p:cNvPr id="32" name="GNAW"/>
          <p:cNvGrpSpPr/>
          <p:nvPr/>
        </p:nvGrpSpPr>
        <p:grpSpPr>
          <a:xfrm>
            <a:off x="954695" y="1170375"/>
            <a:ext cx="2424436" cy="1130659"/>
            <a:chOff x="954695" y="1170375"/>
            <a:chExt cx="2424436" cy="1130659"/>
          </a:xfrm>
        </p:grpSpPr>
        <p:pic>
          <p:nvPicPr>
            <p:cNvPr id="11" name="leaf 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1370920">
              <a:off x="954695" y="1170375"/>
              <a:ext cx="2424436" cy="1130659"/>
            </a:xfrm>
            <a:prstGeom prst="rect">
              <a:avLst/>
            </a:prstGeom>
          </p:spPr>
        </p:pic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67E7079A-C714-453E-9F5C-637321D67454}"/>
                </a:ext>
              </a:extLst>
            </p:cNvPr>
            <p:cNvSpPr/>
            <p:nvPr/>
          </p:nvSpPr>
          <p:spPr>
            <a:xfrm rot="348999">
              <a:off x="1543446" y="1412539"/>
              <a:ext cx="1342034" cy="6463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GB" sz="3600" b="1" dirty="0">
                  <a:ln w="19050">
                    <a:solidFill>
                      <a:schemeClr val="tx1"/>
                    </a:solidFill>
                  </a:ln>
                  <a:solidFill>
                    <a:schemeClr val="bg1"/>
                  </a:solidFill>
                  <a:latin typeface="+mn-lt"/>
                </a:rPr>
                <a:t>gnaw</a:t>
              </a:r>
              <a:endParaRPr lang="en-GB" sz="4800" b="1" dirty="0">
                <a:ln w="19050">
                  <a:solidFill>
                    <a:schemeClr val="tx1"/>
                  </a:solidFill>
                </a:ln>
                <a:solidFill>
                  <a:schemeClr val="bg1"/>
                </a:solidFill>
                <a:latin typeface="+mn-lt"/>
              </a:endParaRPr>
            </a:p>
          </p:txBody>
        </p:sp>
      </p:grpSp>
      <p:grpSp>
        <p:nvGrpSpPr>
          <p:cNvPr id="34" name="DESIGN"/>
          <p:cNvGrpSpPr/>
          <p:nvPr/>
        </p:nvGrpSpPr>
        <p:grpSpPr>
          <a:xfrm>
            <a:off x="4422472" y="1227399"/>
            <a:ext cx="1539204" cy="2591938"/>
            <a:chOff x="4422472" y="1227399"/>
            <a:chExt cx="1539204" cy="2591938"/>
          </a:xfrm>
        </p:grpSpPr>
        <p:pic>
          <p:nvPicPr>
            <p:cNvPr id="12" name="leaf 7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8398674">
              <a:off x="3896106" y="1918980"/>
              <a:ext cx="2591938" cy="1208775"/>
            </a:xfrm>
            <a:prstGeom prst="rect">
              <a:avLst/>
            </a:prstGeom>
          </p:spPr>
        </p:pic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67E7079A-C714-453E-9F5C-637321D67454}"/>
                </a:ext>
              </a:extLst>
            </p:cNvPr>
            <p:cNvSpPr/>
            <p:nvPr/>
          </p:nvSpPr>
          <p:spPr>
            <a:xfrm rot="21126864">
              <a:off x="4422472" y="2171524"/>
              <a:ext cx="1539204" cy="6463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GB" sz="3600" b="1" dirty="0">
                  <a:ln w="19050">
                    <a:solidFill>
                      <a:schemeClr val="tx1"/>
                    </a:solidFill>
                  </a:ln>
                  <a:solidFill>
                    <a:schemeClr val="bg1"/>
                  </a:solidFill>
                  <a:latin typeface="+mn-lt"/>
                </a:rPr>
                <a:t>design</a:t>
              </a:r>
              <a:endParaRPr lang="en-GB" sz="4800" b="1" dirty="0">
                <a:ln w="19050">
                  <a:solidFill>
                    <a:schemeClr val="tx1"/>
                  </a:solidFill>
                </a:ln>
                <a:solidFill>
                  <a:schemeClr val="bg1"/>
                </a:solidFill>
                <a:latin typeface="+mn-lt"/>
              </a:endParaRPr>
            </a:p>
          </p:txBody>
        </p:sp>
      </p:grpSp>
      <p:grpSp>
        <p:nvGrpSpPr>
          <p:cNvPr id="33" name="GNASH"/>
          <p:cNvGrpSpPr/>
          <p:nvPr/>
        </p:nvGrpSpPr>
        <p:grpSpPr>
          <a:xfrm>
            <a:off x="2673694" y="1541697"/>
            <a:ext cx="1443024" cy="2298609"/>
            <a:chOff x="2673694" y="1541697"/>
            <a:chExt cx="1443024" cy="2298609"/>
          </a:xfrm>
        </p:grpSpPr>
        <p:pic>
          <p:nvPicPr>
            <p:cNvPr id="13" name="leaf 7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8398674">
              <a:off x="2238513" y="2155013"/>
              <a:ext cx="2298609" cy="1071978"/>
            </a:xfrm>
            <a:prstGeom prst="rect">
              <a:avLst/>
            </a:prstGeom>
          </p:spPr>
        </p:pic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67E7079A-C714-453E-9F5C-637321D67454}"/>
                </a:ext>
              </a:extLst>
            </p:cNvPr>
            <p:cNvSpPr/>
            <p:nvPr/>
          </p:nvSpPr>
          <p:spPr>
            <a:xfrm rot="21126864">
              <a:off x="2673694" y="2269191"/>
              <a:ext cx="1443024" cy="6463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GB" sz="3600" b="1" dirty="0">
                  <a:ln w="19050">
                    <a:solidFill>
                      <a:schemeClr val="tx1"/>
                    </a:solidFill>
                  </a:ln>
                  <a:solidFill>
                    <a:schemeClr val="bg1"/>
                  </a:solidFill>
                  <a:latin typeface="+mn-lt"/>
                </a:rPr>
                <a:t>gnash</a:t>
              </a:r>
              <a:endParaRPr lang="en-GB" sz="4800" b="1" dirty="0">
                <a:ln w="19050">
                  <a:solidFill>
                    <a:schemeClr val="tx1"/>
                  </a:solidFill>
                </a:ln>
                <a:solidFill>
                  <a:schemeClr val="bg1"/>
                </a:solidFill>
                <a:latin typeface="+mn-lt"/>
              </a:endParaRPr>
            </a:p>
          </p:txBody>
        </p:sp>
      </p:grpSp>
      <p:pic>
        <p:nvPicPr>
          <p:cNvPr id="21" name="Picture 2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3004" y="3530710"/>
            <a:ext cx="912872" cy="977340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03019">
            <a:off x="1168939" y="3174080"/>
            <a:ext cx="437579" cy="1312738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6185" y="2644439"/>
            <a:ext cx="1145070" cy="1035211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951" y="2936987"/>
            <a:ext cx="1276110" cy="1026200"/>
          </a:xfrm>
          <a:prstGeom prst="rect">
            <a:avLst/>
          </a:prstGeom>
        </p:spPr>
      </p:pic>
      <p:grpSp>
        <p:nvGrpSpPr>
          <p:cNvPr id="30" name="Group 29"/>
          <p:cNvGrpSpPr/>
          <p:nvPr/>
        </p:nvGrpSpPr>
        <p:grpSpPr>
          <a:xfrm>
            <a:off x="-3636912" y="4472578"/>
            <a:ext cx="3432697" cy="2035023"/>
            <a:chOff x="3024129" y="4508050"/>
            <a:chExt cx="3432697" cy="2035023"/>
          </a:xfrm>
        </p:grpSpPr>
        <p:pic>
          <p:nvPicPr>
            <p:cNvPr id="22" name="Picture 21"/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24129" y="4589860"/>
              <a:ext cx="3432697" cy="1953213"/>
            </a:xfrm>
            <a:prstGeom prst="rect">
              <a:avLst/>
            </a:prstGeom>
          </p:spPr>
        </p:pic>
        <p:grpSp>
          <p:nvGrpSpPr>
            <p:cNvPr id="29" name="Group 28"/>
            <p:cNvGrpSpPr/>
            <p:nvPr/>
          </p:nvGrpSpPr>
          <p:grpSpPr>
            <a:xfrm>
              <a:off x="4146299" y="4508050"/>
              <a:ext cx="1188355" cy="1058416"/>
              <a:chOff x="4169301" y="4644068"/>
              <a:chExt cx="1188355" cy="1058416"/>
            </a:xfrm>
          </p:grpSpPr>
          <p:sp>
            <p:nvSpPr>
              <p:cNvPr id="2" name="Oval 1"/>
              <p:cNvSpPr/>
              <p:nvPr/>
            </p:nvSpPr>
            <p:spPr>
              <a:xfrm>
                <a:off x="4169301" y="4644068"/>
                <a:ext cx="1058416" cy="1058416"/>
              </a:xfrm>
              <a:prstGeom prst="ellipse">
                <a:avLst/>
              </a:prstGeom>
              <a:solidFill>
                <a:schemeClr val="bg1"/>
              </a:solidFill>
              <a:ln w="57150">
                <a:solidFill>
                  <a:schemeClr val="accent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grpSp>
            <p:nvGrpSpPr>
              <p:cNvPr id="28" name="Group 27"/>
              <p:cNvGrpSpPr/>
              <p:nvPr/>
            </p:nvGrpSpPr>
            <p:grpSpPr>
              <a:xfrm>
                <a:off x="4169301" y="4851018"/>
                <a:ext cx="1188355" cy="810230"/>
                <a:chOff x="4149797" y="4865134"/>
                <a:chExt cx="1237507" cy="843742"/>
              </a:xfrm>
            </p:grpSpPr>
            <p:pic>
              <p:nvPicPr>
                <p:cNvPr id="26" name="Picture 25"/>
                <p:cNvPicPr>
                  <a:picLocks noChangeAspect="1"/>
                </p:cNvPicPr>
                <p:nvPr/>
              </p:nvPicPr>
              <p:blipFill>
                <a:blip r:embed="rId11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4149797" y="4865134"/>
                  <a:ext cx="1237507" cy="843742"/>
                </a:xfrm>
                <a:prstGeom prst="rect">
                  <a:avLst/>
                </a:prstGeom>
              </p:spPr>
            </p:pic>
            <p:sp>
              <p:nvSpPr>
                <p:cNvPr id="27" name="Rectangle 26"/>
                <p:cNvSpPr/>
                <p:nvPr/>
              </p:nvSpPr>
              <p:spPr>
                <a:xfrm>
                  <a:off x="4313183" y="4988610"/>
                  <a:ext cx="829073" cy="369332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en-GB" b="1" dirty="0">
                      <a:latin typeface="Twinkl" pitchFamily="50" charset="0"/>
                    </a:rPr>
                    <a:t>HOME</a:t>
                  </a:r>
                  <a:endParaRPr lang="en-GB" b="1" dirty="0"/>
                </a:p>
              </p:txBody>
            </p:sp>
          </p:grpSp>
        </p:grpSp>
      </p:grpSp>
    </p:spTree>
    <p:extLst>
      <p:ext uri="{BB962C8B-B14F-4D97-AF65-F5344CB8AC3E}">
        <p14:creationId xmlns:p14="http://schemas.microsoft.com/office/powerpoint/2010/main" val="31616091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-3.33333E-6 1.85185E-6 L 0.17483 0.00556 L 0.19393 0.00278 C 0.20573 0.00023 0.18542 0.00162 0.20782 1.85185E-6 C 0.21754 -0.00069 0.22726 -0.00092 0.23681 -0.00139 C 0.29132 -0.00347 0.29862 -0.00301 0.36684 -0.00393 C 0.40764 -0.00717 0.39132 -0.00625 0.46389 -0.0081 L 0.51684 -0.00926 L 0.55278 -0.0081 C 0.55625 -0.00787 0.55955 -0.00671 0.56285 -0.00671 C 0.58091 -0.00671 0.59879 -0.00764 0.61684 -0.0081 C 0.62292 -0.00856 0.62882 -0.00926 0.6349 -0.00926 C 0.64462 -0.00926 0.66754 -0.00764 0.67882 -0.00671 C 0.68594 -0.00486 0.68525 -0.00463 0.6948 -0.00393 C 0.69723 -0.0037 0.69948 -0.00393 0.70191 -0.00393 L 0.70191 -0.00393 " pathEditMode="relative" ptsTypes="AAAAAAAAAAAAAAAA">
                                      <p:cBhvr>
                                        <p:cTn id="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0" presetClass="path" presetSubtype="0" accel="50000" decel="5000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0.70192 -0.0037 L 0.70192 -0.0037 C 0.7599 -0.00139 0.74914 -0.00093 0.82067 -0.0037 C 0.82518 -0.0037 0.82969 -0.00486 0.83438 -0.00532 C 0.84341 -0.00602 0.85261 -0.00648 0.86181 -0.00695 C 0.87067 -0.00903 0.87553 -0.01019 0.8856 -0.01019 L 1.02431 -0.00857 C 1.02761 -0.0081 1.03108 -0.00741 1.03438 -0.00695 C 1.04185 -0.00625 1.04931 -0.00602 1.05678 -0.00532 L 1.07431 -0.0037 L 1.10556 -0.00023 L 1.11806 0.00139 L 1.12935 0.00301 L 1.14306 0.00463 C 1.14514 0.00532 1.14723 0.00602 1.14931 0.00625 C 1.15487 0.00741 1.17448 0.00926 1.17935 0.00972 C 1.18264 0.01088 1.18594 0.0125 1.18942 0.01296 L 1.19931 0.01458 C 1.20192 0.01528 1.20435 0.01597 1.20678 0.01643 C 1.21146 0.01713 1.21598 0.01736 1.22067 0.01805 L 1.24688 0.0213 C 1.25018 0.02245 1.25487 0.02407 1.25817 0.02477 C 1.26563 0.02593 1.2731 0.02662 1.28056 0.02801 C 1.29428 0.03055 1.28646 0.0294 1.30435 0.03125 C 1.30869 0.03287 1.31233 0.03426 1.31685 0.03472 C 1.32431 0.03542 1.33195 0.03565 1.33942 0.03634 C 1.34202 0.03657 1.36008 0.03912 1.36303 0.03958 C 1.36563 0.04005 1.36806 0.04074 1.37067 0.04143 C 1.38004 0.04421 1.36702 0.04236 1.38056 0.04468 C 1.38473 0.04537 1.38889 0.0456 1.39306 0.0463 C 1.40313 0.04815 1.39653 0.04792 1.4007 0.04792 " pathEditMode="relative" ptsTypes="AAAAAAAAAAAAAAAAAAAAAAAAAAAAAAA">
                                      <p:cBhvr>
                                        <p:cTn id="1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7776356" y="227397"/>
            <a:ext cx="1367644" cy="504056"/>
            <a:chOff x="7776356" y="1700808"/>
            <a:chExt cx="1367644" cy="504056"/>
          </a:xfrm>
          <a:solidFill>
            <a:schemeClr val="accent6"/>
          </a:solidFill>
        </p:grpSpPr>
        <p:sp>
          <p:nvSpPr>
            <p:cNvPr id="4" name="Oval 3"/>
            <p:cNvSpPr/>
            <p:nvPr/>
          </p:nvSpPr>
          <p:spPr>
            <a:xfrm>
              <a:off x="7776356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" name="Rectangle 4"/>
            <p:cNvSpPr/>
            <p:nvPr/>
          </p:nvSpPr>
          <p:spPr>
            <a:xfrm>
              <a:off x="8028384" y="1700808"/>
              <a:ext cx="1115616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Practise</a:t>
              </a:r>
            </a:p>
          </p:txBody>
        </p:sp>
      </p:grpSp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9649" y="1071046"/>
            <a:ext cx="7758775" cy="1526348"/>
          </a:xfrm>
          <a:prstGeom prst="rect">
            <a:avLst/>
          </a:prstGeom>
        </p:spPr>
      </p:pic>
      <p:grpSp>
        <p:nvGrpSpPr>
          <p:cNvPr id="35" name="GNOME"/>
          <p:cNvGrpSpPr/>
          <p:nvPr/>
        </p:nvGrpSpPr>
        <p:grpSpPr>
          <a:xfrm>
            <a:off x="5214034" y="244988"/>
            <a:ext cx="2424436" cy="1130659"/>
            <a:chOff x="5214034" y="244988"/>
            <a:chExt cx="2424436" cy="1130659"/>
          </a:xfrm>
        </p:grpSpPr>
        <p:pic>
          <p:nvPicPr>
            <p:cNvPr id="9" name="leaf 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377274">
              <a:off x="5214034" y="244988"/>
              <a:ext cx="2424436" cy="1130659"/>
            </a:xfrm>
            <a:prstGeom prst="rect">
              <a:avLst/>
            </a:prstGeom>
          </p:spPr>
        </p:pic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67E7079A-C714-453E-9F5C-637321D67454}"/>
                </a:ext>
              </a:extLst>
            </p:cNvPr>
            <p:cNvSpPr/>
            <p:nvPr/>
          </p:nvSpPr>
          <p:spPr>
            <a:xfrm rot="348999">
              <a:off x="5842857" y="487150"/>
              <a:ext cx="1561646" cy="6463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GB" sz="3600" b="1" dirty="0">
                  <a:ln w="19050">
                    <a:solidFill>
                      <a:schemeClr val="tx1"/>
                    </a:solidFill>
                  </a:ln>
                  <a:solidFill>
                    <a:schemeClr val="bg1"/>
                  </a:solidFill>
                  <a:latin typeface="+mn-lt"/>
                </a:rPr>
                <a:t>gnome</a:t>
              </a:r>
              <a:endParaRPr lang="en-GB" sz="4800" b="1" dirty="0">
                <a:ln w="19050">
                  <a:solidFill>
                    <a:schemeClr val="tx1"/>
                  </a:solidFill>
                </a:ln>
                <a:solidFill>
                  <a:schemeClr val="bg1"/>
                </a:solidFill>
                <a:latin typeface="+mn-lt"/>
              </a:endParaRPr>
            </a:p>
          </p:txBody>
        </p:sp>
      </p:grpSp>
      <p:grpSp>
        <p:nvGrpSpPr>
          <p:cNvPr id="31" name="SIGN"/>
          <p:cNvGrpSpPr/>
          <p:nvPr/>
        </p:nvGrpSpPr>
        <p:grpSpPr>
          <a:xfrm>
            <a:off x="3094873" y="702667"/>
            <a:ext cx="2424436" cy="1130659"/>
            <a:chOff x="3094873" y="702667"/>
            <a:chExt cx="2424436" cy="1130659"/>
          </a:xfrm>
        </p:grpSpPr>
        <p:pic>
          <p:nvPicPr>
            <p:cNvPr id="10" name="leaf 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1370920">
              <a:off x="3094873" y="702667"/>
              <a:ext cx="2424436" cy="1130659"/>
            </a:xfrm>
            <a:prstGeom prst="rect">
              <a:avLst/>
            </a:prstGeom>
          </p:spPr>
        </p:pic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67E7079A-C714-453E-9F5C-637321D67454}"/>
                </a:ext>
              </a:extLst>
            </p:cNvPr>
            <p:cNvSpPr/>
            <p:nvPr/>
          </p:nvSpPr>
          <p:spPr>
            <a:xfrm rot="348999">
              <a:off x="3871456" y="885439"/>
              <a:ext cx="1055097" cy="6463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GB" sz="3600" b="1" dirty="0">
                  <a:ln w="19050">
                    <a:solidFill>
                      <a:schemeClr val="tx1"/>
                    </a:solidFill>
                  </a:ln>
                  <a:solidFill>
                    <a:schemeClr val="bg1"/>
                  </a:solidFill>
                  <a:latin typeface="+mn-lt"/>
                </a:rPr>
                <a:t>sign</a:t>
              </a:r>
              <a:endParaRPr lang="en-GB" sz="4800" b="1" dirty="0">
                <a:ln w="19050">
                  <a:solidFill>
                    <a:schemeClr val="tx1"/>
                  </a:solidFill>
                </a:ln>
                <a:solidFill>
                  <a:schemeClr val="bg1"/>
                </a:solidFill>
                <a:latin typeface="+mn-lt"/>
              </a:endParaRPr>
            </a:p>
          </p:txBody>
        </p:sp>
      </p:grpSp>
      <p:grpSp>
        <p:nvGrpSpPr>
          <p:cNvPr id="32" name="GNAW"/>
          <p:cNvGrpSpPr/>
          <p:nvPr/>
        </p:nvGrpSpPr>
        <p:grpSpPr>
          <a:xfrm>
            <a:off x="954695" y="1170375"/>
            <a:ext cx="2424436" cy="1130659"/>
            <a:chOff x="954695" y="1170375"/>
            <a:chExt cx="2424436" cy="1130659"/>
          </a:xfrm>
        </p:grpSpPr>
        <p:pic>
          <p:nvPicPr>
            <p:cNvPr id="11" name="leaf 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1370920">
              <a:off x="954695" y="1170375"/>
              <a:ext cx="2424436" cy="1130659"/>
            </a:xfrm>
            <a:prstGeom prst="rect">
              <a:avLst/>
            </a:prstGeom>
          </p:spPr>
        </p:pic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67E7079A-C714-453E-9F5C-637321D67454}"/>
                </a:ext>
              </a:extLst>
            </p:cNvPr>
            <p:cNvSpPr/>
            <p:nvPr/>
          </p:nvSpPr>
          <p:spPr>
            <a:xfrm rot="348999">
              <a:off x="1543446" y="1412539"/>
              <a:ext cx="1342034" cy="6463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GB" sz="3600" b="1" dirty="0">
                  <a:ln w="19050">
                    <a:solidFill>
                      <a:schemeClr val="tx1"/>
                    </a:solidFill>
                  </a:ln>
                  <a:solidFill>
                    <a:schemeClr val="bg1"/>
                  </a:solidFill>
                  <a:latin typeface="+mn-lt"/>
                </a:rPr>
                <a:t>gnaw</a:t>
              </a:r>
              <a:endParaRPr lang="en-GB" sz="4800" b="1" dirty="0">
                <a:ln w="19050">
                  <a:solidFill>
                    <a:schemeClr val="tx1"/>
                  </a:solidFill>
                </a:ln>
                <a:solidFill>
                  <a:schemeClr val="bg1"/>
                </a:solidFill>
                <a:latin typeface="+mn-lt"/>
              </a:endParaRPr>
            </a:p>
          </p:txBody>
        </p:sp>
      </p:grpSp>
      <p:grpSp>
        <p:nvGrpSpPr>
          <p:cNvPr id="34" name="DESIGN"/>
          <p:cNvGrpSpPr/>
          <p:nvPr/>
        </p:nvGrpSpPr>
        <p:grpSpPr>
          <a:xfrm>
            <a:off x="4422472" y="1227399"/>
            <a:ext cx="1539204" cy="2591938"/>
            <a:chOff x="4422472" y="1227399"/>
            <a:chExt cx="1539204" cy="2591938"/>
          </a:xfrm>
        </p:grpSpPr>
        <p:pic>
          <p:nvPicPr>
            <p:cNvPr id="12" name="leaf 7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8398674">
              <a:off x="3896106" y="1918980"/>
              <a:ext cx="2591938" cy="1208775"/>
            </a:xfrm>
            <a:prstGeom prst="rect">
              <a:avLst/>
            </a:prstGeom>
          </p:spPr>
        </p:pic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67E7079A-C714-453E-9F5C-637321D67454}"/>
                </a:ext>
              </a:extLst>
            </p:cNvPr>
            <p:cNvSpPr/>
            <p:nvPr/>
          </p:nvSpPr>
          <p:spPr>
            <a:xfrm rot="21126864">
              <a:off x="4422472" y="2171524"/>
              <a:ext cx="1539204" cy="6463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GB" sz="3600" b="1" dirty="0">
                  <a:ln w="19050">
                    <a:solidFill>
                      <a:schemeClr val="tx1"/>
                    </a:solidFill>
                  </a:ln>
                  <a:solidFill>
                    <a:schemeClr val="bg1"/>
                  </a:solidFill>
                  <a:latin typeface="+mn-lt"/>
                </a:rPr>
                <a:t>design</a:t>
              </a:r>
              <a:endParaRPr lang="en-GB" sz="4800" b="1" dirty="0">
                <a:ln w="19050">
                  <a:solidFill>
                    <a:schemeClr val="tx1"/>
                  </a:solidFill>
                </a:ln>
                <a:solidFill>
                  <a:schemeClr val="bg1"/>
                </a:solidFill>
                <a:latin typeface="+mn-lt"/>
              </a:endParaRPr>
            </a:p>
          </p:txBody>
        </p:sp>
      </p:grpSp>
      <p:grpSp>
        <p:nvGrpSpPr>
          <p:cNvPr id="33" name="GNASH"/>
          <p:cNvGrpSpPr/>
          <p:nvPr/>
        </p:nvGrpSpPr>
        <p:grpSpPr>
          <a:xfrm>
            <a:off x="2673694" y="1541697"/>
            <a:ext cx="1443024" cy="2298609"/>
            <a:chOff x="2673694" y="1541697"/>
            <a:chExt cx="1443024" cy="2298609"/>
          </a:xfrm>
        </p:grpSpPr>
        <p:pic>
          <p:nvPicPr>
            <p:cNvPr id="13" name="leaf 7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8398674">
              <a:off x="2238513" y="2155013"/>
              <a:ext cx="2298609" cy="1071978"/>
            </a:xfrm>
            <a:prstGeom prst="rect">
              <a:avLst/>
            </a:prstGeom>
          </p:spPr>
        </p:pic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67E7079A-C714-453E-9F5C-637321D67454}"/>
                </a:ext>
              </a:extLst>
            </p:cNvPr>
            <p:cNvSpPr/>
            <p:nvPr/>
          </p:nvSpPr>
          <p:spPr>
            <a:xfrm rot="21126864">
              <a:off x="2673694" y="2269191"/>
              <a:ext cx="1443024" cy="6463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GB" sz="3600" b="1" dirty="0">
                  <a:ln w="19050">
                    <a:solidFill>
                      <a:schemeClr val="tx1"/>
                    </a:solidFill>
                  </a:ln>
                  <a:solidFill>
                    <a:schemeClr val="bg1"/>
                  </a:solidFill>
                  <a:latin typeface="+mn-lt"/>
                </a:rPr>
                <a:t>gnash</a:t>
              </a:r>
              <a:endParaRPr lang="en-GB" sz="4800" b="1" dirty="0">
                <a:ln w="19050">
                  <a:solidFill>
                    <a:schemeClr val="tx1"/>
                  </a:solidFill>
                </a:ln>
                <a:solidFill>
                  <a:schemeClr val="bg1"/>
                </a:solidFill>
                <a:latin typeface="+mn-lt"/>
              </a:endParaRPr>
            </a:p>
          </p:txBody>
        </p:sp>
      </p:grpSp>
      <p:pic>
        <p:nvPicPr>
          <p:cNvPr id="21" name="Picture 2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3004" y="3530710"/>
            <a:ext cx="912872" cy="977340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03019">
            <a:off x="1168939" y="3174080"/>
            <a:ext cx="437579" cy="1312738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6185" y="2644439"/>
            <a:ext cx="1145070" cy="1035211"/>
          </a:xfrm>
          <a:prstGeom prst="rect">
            <a:avLst/>
          </a:prstGeom>
        </p:spPr>
      </p:pic>
      <p:grpSp>
        <p:nvGrpSpPr>
          <p:cNvPr id="30" name="Group 29"/>
          <p:cNvGrpSpPr/>
          <p:nvPr/>
        </p:nvGrpSpPr>
        <p:grpSpPr>
          <a:xfrm>
            <a:off x="-3636912" y="4470484"/>
            <a:ext cx="3432697" cy="2037117"/>
            <a:chOff x="3024129" y="4505956"/>
            <a:chExt cx="3432697" cy="2037117"/>
          </a:xfrm>
        </p:grpSpPr>
        <p:pic>
          <p:nvPicPr>
            <p:cNvPr id="22" name="Picture 21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24129" y="4589860"/>
              <a:ext cx="3432697" cy="1953213"/>
            </a:xfrm>
            <a:prstGeom prst="rect">
              <a:avLst/>
            </a:prstGeom>
          </p:spPr>
        </p:pic>
        <p:grpSp>
          <p:nvGrpSpPr>
            <p:cNvPr id="29" name="Group 28"/>
            <p:cNvGrpSpPr/>
            <p:nvPr/>
          </p:nvGrpSpPr>
          <p:grpSpPr>
            <a:xfrm>
              <a:off x="4081090" y="4505956"/>
              <a:ext cx="1318774" cy="1060510"/>
              <a:chOff x="4104092" y="4641974"/>
              <a:chExt cx="1318774" cy="1060510"/>
            </a:xfrm>
          </p:grpSpPr>
          <p:sp>
            <p:nvSpPr>
              <p:cNvPr id="2" name="Oval 1"/>
              <p:cNvSpPr/>
              <p:nvPr/>
            </p:nvSpPr>
            <p:spPr>
              <a:xfrm>
                <a:off x="4169301" y="4644068"/>
                <a:ext cx="1058416" cy="1058416"/>
              </a:xfrm>
              <a:prstGeom prst="ellipse">
                <a:avLst/>
              </a:prstGeom>
              <a:solidFill>
                <a:schemeClr val="bg1"/>
              </a:solidFill>
              <a:ln w="57150">
                <a:solidFill>
                  <a:schemeClr val="accent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pic>
            <p:nvPicPr>
              <p:cNvPr id="26" name="Picture 25"/>
              <p:cNvPicPr>
                <a:picLocks noChangeAspect="1"/>
              </p:cNvPicPr>
              <p:nvPr/>
            </p:nvPicPr>
            <p:blipFill>
              <a:blip r:embed="rId10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104092" y="4641974"/>
                <a:ext cx="1318774" cy="1060510"/>
              </a:xfrm>
              <a:prstGeom prst="rect">
                <a:avLst/>
              </a:prstGeom>
            </p:spPr>
          </p:pic>
        </p:grpSp>
      </p:grpSp>
    </p:spTree>
    <p:extLst>
      <p:ext uri="{BB962C8B-B14F-4D97-AF65-F5344CB8AC3E}">
        <p14:creationId xmlns:p14="http://schemas.microsoft.com/office/powerpoint/2010/main" val="4471841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-5.55556E-7 -1.48148E-6 L 0.17483 0.00556 L 0.19392 0.00278 C 0.20573 0.00023 0.18559 0.00162 0.20781 -1.48148E-6 C 0.21754 -0.00069 0.22726 -0.00092 0.23681 -0.00139 C 0.29132 -0.00347 0.29861 -0.00301 0.36684 -0.00393 C 0.40764 -0.00717 0.39132 -0.00625 0.46389 -0.0081 L 0.51684 -0.00926 L 0.55278 -0.0081 C 0.55625 -0.00787 0.55955 -0.00671 0.56285 -0.00671 C 0.5809 -0.00671 0.59879 -0.00764 0.61684 -0.0081 C 0.62292 -0.00856 0.62882 -0.00926 0.6349 -0.00926 C 0.64462 -0.00926 0.66754 -0.00764 0.67882 -0.00671 C 0.68594 -0.00486 0.68524 -0.00463 0.69479 -0.00393 C 0.69722 -0.0037 0.69948 -0.00393 0.70191 -0.00393 L 0.70191 -0.0037 " pathEditMode="relative" rAng="0" ptsTypes="AAAAAAAAAAAAAAAA">
                                      <p:cBhvr>
                                        <p:cTn id="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087" y="-18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0" presetClass="path" presetSubtype="0" accel="50000" decel="5000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0.70191 -0.0037 L 0.70191 -0.00347 C 0.7599 -0.00139 0.74913 -0.00092 0.82066 -0.0037 C 0.82517 -0.0037 0.82969 -0.00486 0.83438 -0.00532 C 0.8434 -0.00602 0.8526 -0.00648 0.86181 -0.00694 C 0.87066 -0.00903 0.87552 -0.01018 0.88559 -0.01018 L 1.02431 -0.00856 C 1.0276 -0.0081 1.03108 -0.00741 1.03438 -0.00694 C 1.04184 -0.00625 1.04931 -0.00602 1.05677 -0.00532 L 1.07431 -0.0037 L 1.10556 -0.00023 L 1.11806 0.00139 L 1.12934 0.00301 L 1.14306 0.00463 C 1.14514 0.00533 1.14722 0.00602 1.14931 0.00625 C 1.15486 0.00741 1.17448 0.00926 1.17934 0.00972 C 1.18264 0.01088 1.18594 0.0125 1.18941 0.01296 L 1.19931 0.01458 C 1.20191 0.01528 1.20434 0.01597 1.20677 0.01644 C 1.21146 0.01713 1.21597 0.01736 1.22066 0.01806 L 1.24688 0.0213 C 1.25017 0.02246 1.25486 0.02408 1.25816 0.02477 C 1.26563 0.02593 1.27309 0.02662 1.28056 0.02801 C 1.29427 0.03056 1.28646 0.0294 1.30434 0.03125 C 1.30868 0.03287 1.31233 0.03426 1.31684 0.03472 C 1.32431 0.03542 1.33195 0.03565 1.33941 0.03634 C 1.34201 0.03658 1.36007 0.03912 1.36302 0.03958 C 1.36563 0.04005 1.36806 0.04074 1.37066 0.04144 C 1.38004 0.04421 1.36701 0.04236 1.38056 0.04468 C 1.38472 0.04537 1.38889 0.0456 1.39306 0.0463 C 1.40313 0.04815 1.39653 0.04792 1.4007 0.04792 " pathEditMode="relative" rAng="0" ptsTypes="AAAAAAAAAAAAAAAAAAAAAAAAAAAAAAA">
                                      <p:cBhvr>
                                        <p:cTn id="4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4931" y="224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7776356" y="227397"/>
            <a:ext cx="1367644" cy="504056"/>
            <a:chOff x="7776356" y="1700808"/>
            <a:chExt cx="1367644" cy="504056"/>
          </a:xfrm>
          <a:solidFill>
            <a:schemeClr val="accent6"/>
          </a:solidFill>
        </p:grpSpPr>
        <p:sp>
          <p:nvSpPr>
            <p:cNvPr id="4" name="Oval 3"/>
            <p:cNvSpPr/>
            <p:nvPr/>
          </p:nvSpPr>
          <p:spPr>
            <a:xfrm>
              <a:off x="7776356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" name="Rectangle 4"/>
            <p:cNvSpPr/>
            <p:nvPr/>
          </p:nvSpPr>
          <p:spPr>
            <a:xfrm>
              <a:off x="8028384" y="1700808"/>
              <a:ext cx="1115616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Practise</a:t>
              </a:r>
            </a:p>
          </p:txBody>
        </p:sp>
      </p:grpSp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9649" y="1071046"/>
            <a:ext cx="7758775" cy="1526348"/>
          </a:xfrm>
          <a:prstGeom prst="rect">
            <a:avLst/>
          </a:prstGeom>
        </p:spPr>
      </p:pic>
      <p:grpSp>
        <p:nvGrpSpPr>
          <p:cNvPr id="35" name="GNOME"/>
          <p:cNvGrpSpPr/>
          <p:nvPr/>
        </p:nvGrpSpPr>
        <p:grpSpPr>
          <a:xfrm>
            <a:off x="5214034" y="244988"/>
            <a:ext cx="2424436" cy="1130659"/>
            <a:chOff x="5214034" y="244988"/>
            <a:chExt cx="2424436" cy="1130659"/>
          </a:xfrm>
        </p:grpSpPr>
        <p:pic>
          <p:nvPicPr>
            <p:cNvPr id="9" name="leaf 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377274">
              <a:off x="5214034" y="244988"/>
              <a:ext cx="2424436" cy="1130659"/>
            </a:xfrm>
            <a:prstGeom prst="rect">
              <a:avLst/>
            </a:prstGeom>
          </p:spPr>
        </p:pic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67E7079A-C714-453E-9F5C-637321D67454}"/>
                </a:ext>
              </a:extLst>
            </p:cNvPr>
            <p:cNvSpPr/>
            <p:nvPr/>
          </p:nvSpPr>
          <p:spPr>
            <a:xfrm rot="348999">
              <a:off x="5842857" y="487150"/>
              <a:ext cx="1561646" cy="6463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GB" sz="3600" b="1" dirty="0">
                  <a:ln w="19050">
                    <a:solidFill>
                      <a:schemeClr val="tx1"/>
                    </a:solidFill>
                  </a:ln>
                  <a:solidFill>
                    <a:schemeClr val="bg1"/>
                  </a:solidFill>
                  <a:latin typeface="+mn-lt"/>
                </a:rPr>
                <a:t>gnome</a:t>
              </a:r>
              <a:endParaRPr lang="en-GB" sz="4800" b="1" dirty="0">
                <a:ln w="19050">
                  <a:solidFill>
                    <a:schemeClr val="tx1"/>
                  </a:solidFill>
                </a:ln>
                <a:solidFill>
                  <a:schemeClr val="bg1"/>
                </a:solidFill>
                <a:latin typeface="+mn-lt"/>
              </a:endParaRPr>
            </a:p>
          </p:txBody>
        </p:sp>
      </p:grpSp>
      <p:grpSp>
        <p:nvGrpSpPr>
          <p:cNvPr id="31" name="SIGN"/>
          <p:cNvGrpSpPr/>
          <p:nvPr/>
        </p:nvGrpSpPr>
        <p:grpSpPr>
          <a:xfrm>
            <a:off x="3094873" y="702667"/>
            <a:ext cx="2424436" cy="1130659"/>
            <a:chOff x="3094873" y="702667"/>
            <a:chExt cx="2424436" cy="1130659"/>
          </a:xfrm>
        </p:grpSpPr>
        <p:pic>
          <p:nvPicPr>
            <p:cNvPr id="10" name="leaf 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1370920">
              <a:off x="3094873" y="702667"/>
              <a:ext cx="2424436" cy="1130659"/>
            </a:xfrm>
            <a:prstGeom prst="rect">
              <a:avLst/>
            </a:prstGeom>
          </p:spPr>
        </p:pic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67E7079A-C714-453E-9F5C-637321D67454}"/>
                </a:ext>
              </a:extLst>
            </p:cNvPr>
            <p:cNvSpPr/>
            <p:nvPr/>
          </p:nvSpPr>
          <p:spPr>
            <a:xfrm rot="348999">
              <a:off x="3871456" y="885439"/>
              <a:ext cx="1055097" cy="6463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GB" sz="3600" b="1" dirty="0">
                  <a:ln w="19050">
                    <a:solidFill>
                      <a:schemeClr val="tx1"/>
                    </a:solidFill>
                  </a:ln>
                  <a:solidFill>
                    <a:schemeClr val="bg1"/>
                  </a:solidFill>
                  <a:latin typeface="+mn-lt"/>
                </a:rPr>
                <a:t>sign</a:t>
              </a:r>
              <a:endParaRPr lang="en-GB" sz="4800" b="1" dirty="0">
                <a:ln w="19050">
                  <a:solidFill>
                    <a:schemeClr val="tx1"/>
                  </a:solidFill>
                </a:ln>
                <a:solidFill>
                  <a:schemeClr val="bg1"/>
                </a:solidFill>
                <a:latin typeface="+mn-lt"/>
              </a:endParaRPr>
            </a:p>
          </p:txBody>
        </p:sp>
      </p:grpSp>
      <p:grpSp>
        <p:nvGrpSpPr>
          <p:cNvPr id="32" name="GNAW"/>
          <p:cNvGrpSpPr/>
          <p:nvPr/>
        </p:nvGrpSpPr>
        <p:grpSpPr>
          <a:xfrm>
            <a:off x="954695" y="1170375"/>
            <a:ext cx="2424436" cy="1130659"/>
            <a:chOff x="954695" y="1170375"/>
            <a:chExt cx="2424436" cy="1130659"/>
          </a:xfrm>
        </p:grpSpPr>
        <p:pic>
          <p:nvPicPr>
            <p:cNvPr id="11" name="leaf 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1370920">
              <a:off x="954695" y="1170375"/>
              <a:ext cx="2424436" cy="1130659"/>
            </a:xfrm>
            <a:prstGeom prst="rect">
              <a:avLst/>
            </a:prstGeom>
          </p:spPr>
        </p:pic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67E7079A-C714-453E-9F5C-637321D67454}"/>
                </a:ext>
              </a:extLst>
            </p:cNvPr>
            <p:cNvSpPr/>
            <p:nvPr/>
          </p:nvSpPr>
          <p:spPr>
            <a:xfrm rot="348999">
              <a:off x="1543446" y="1412539"/>
              <a:ext cx="1342034" cy="6463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GB" sz="3600" b="1" dirty="0">
                  <a:ln w="19050">
                    <a:solidFill>
                      <a:schemeClr val="tx1"/>
                    </a:solidFill>
                  </a:ln>
                  <a:solidFill>
                    <a:schemeClr val="bg1"/>
                  </a:solidFill>
                  <a:latin typeface="+mn-lt"/>
                </a:rPr>
                <a:t>gnaw</a:t>
              </a:r>
              <a:endParaRPr lang="en-GB" sz="4800" b="1" dirty="0">
                <a:ln w="19050">
                  <a:solidFill>
                    <a:schemeClr val="tx1"/>
                  </a:solidFill>
                </a:ln>
                <a:solidFill>
                  <a:schemeClr val="bg1"/>
                </a:solidFill>
                <a:latin typeface="+mn-lt"/>
              </a:endParaRPr>
            </a:p>
          </p:txBody>
        </p:sp>
      </p:grpSp>
      <p:grpSp>
        <p:nvGrpSpPr>
          <p:cNvPr id="34" name="DESIGN"/>
          <p:cNvGrpSpPr/>
          <p:nvPr/>
        </p:nvGrpSpPr>
        <p:grpSpPr>
          <a:xfrm>
            <a:off x="4422472" y="1227399"/>
            <a:ext cx="1539204" cy="2591938"/>
            <a:chOff x="4422472" y="1227399"/>
            <a:chExt cx="1539204" cy="2591938"/>
          </a:xfrm>
        </p:grpSpPr>
        <p:pic>
          <p:nvPicPr>
            <p:cNvPr id="12" name="leaf 7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8398674">
              <a:off x="3896106" y="1918980"/>
              <a:ext cx="2591938" cy="1208775"/>
            </a:xfrm>
            <a:prstGeom prst="rect">
              <a:avLst/>
            </a:prstGeom>
          </p:spPr>
        </p:pic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67E7079A-C714-453E-9F5C-637321D67454}"/>
                </a:ext>
              </a:extLst>
            </p:cNvPr>
            <p:cNvSpPr/>
            <p:nvPr/>
          </p:nvSpPr>
          <p:spPr>
            <a:xfrm rot="21126864">
              <a:off x="4422472" y="2171524"/>
              <a:ext cx="1539204" cy="6463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GB" sz="3600" b="1" dirty="0">
                  <a:ln w="19050">
                    <a:solidFill>
                      <a:schemeClr val="tx1"/>
                    </a:solidFill>
                  </a:ln>
                  <a:solidFill>
                    <a:schemeClr val="bg1"/>
                  </a:solidFill>
                  <a:latin typeface="+mn-lt"/>
                </a:rPr>
                <a:t>design</a:t>
              </a:r>
              <a:endParaRPr lang="en-GB" sz="4800" b="1" dirty="0">
                <a:ln w="19050">
                  <a:solidFill>
                    <a:schemeClr val="tx1"/>
                  </a:solidFill>
                </a:ln>
                <a:solidFill>
                  <a:schemeClr val="bg1"/>
                </a:solidFill>
                <a:latin typeface="+mn-lt"/>
              </a:endParaRPr>
            </a:p>
          </p:txBody>
        </p:sp>
      </p:grpSp>
      <p:grpSp>
        <p:nvGrpSpPr>
          <p:cNvPr id="33" name="GNASH"/>
          <p:cNvGrpSpPr/>
          <p:nvPr/>
        </p:nvGrpSpPr>
        <p:grpSpPr>
          <a:xfrm>
            <a:off x="2673694" y="1541697"/>
            <a:ext cx="1443024" cy="2298609"/>
            <a:chOff x="2673694" y="1541697"/>
            <a:chExt cx="1443024" cy="2298609"/>
          </a:xfrm>
        </p:grpSpPr>
        <p:pic>
          <p:nvPicPr>
            <p:cNvPr id="13" name="leaf 7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8398674">
              <a:off x="2238513" y="2155013"/>
              <a:ext cx="2298609" cy="1071978"/>
            </a:xfrm>
            <a:prstGeom prst="rect">
              <a:avLst/>
            </a:prstGeom>
          </p:spPr>
        </p:pic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67E7079A-C714-453E-9F5C-637321D67454}"/>
                </a:ext>
              </a:extLst>
            </p:cNvPr>
            <p:cNvSpPr/>
            <p:nvPr/>
          </p:nvSpPr>
          <p:spPr>
            <a:xfrm rot="21126864">
              <a:off x="2673694" y="2269191"/>
              <a:ext cx="1443024" cy="6463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GB" sz="3600" b="1" dirty="0">
                  <a:ln w="19050">
                    <a:solidFill>
                      <a:schemeClr val="tx1"/>
                    </a:solidFill>
                  </a:ln>
                  <a:solidFill>
                    <a:schemeClr val="bg1"/>
                  </a:solidFill>
                  <a:latin typeface="+mn-lt"/>
                </a:rPr>
                <a:t>gnash</a:t>
              </a:r>
              <a:endParaRPr lang="en-GB" sz="4800" b="1" dirty="0">
                <a:ln w="19050">
                  <a:solidFill>
                    <a:schemeClr val="tx1"/>
                  </a:solidFill>
                </a:ln>
                <a:solidFill>
                  <a:schemeClr val="bg1"/>
                </a:solidFill>
                <a:latin typeface="+mn-lt"/>
              </a:endParaRPr>
            </a:p>
          </p:txBody>
        </p:sp>
      </p:grpSp>
      <p:pic>
        <p:nvPicPr>
          <p:cNvPr id="23" name="Picture 2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03019">
            <a:off x="1168939" y="3174080"/>
            <a:ext cx="437579" cy="1312738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6185" y="2644439"/>
            <a:ext cx="1145070" cy="1035211"/>
          </a:xfrm>
          <a:prstGeom prst="rect">
            <a:avLst/>
          </a:prstGeom>
        </p:spPr>
      </p:pic>
      <p:grpSp>
        <p:nvGrpSpPr>
          <p:cNvPr id="30" name="Group 29"/>
          <p:cNvGrpSpPr/>
          <p:nvPr/>
        </p:nvGrpSpPr>
        <p:grpSpPr>
          <a:xfrm>
            <a:off x="-3636912" y="4472578"/>
            <a:ext cx="3432697" cy="2035023"/>
            <a:chOff x="3024129" y="4508050"/>
            <a:chExt cx="3432697" cy="2035023"/>
          </a:xfrm>
        </p:grpSpPr>
        <p:pic>
          <p:nvPicPr>
            <p:cNvPr id="22" name="Picture 21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24129" y="4589860"/>
              <a:ext cx="3432697" cy="1953213"/>
            </a:xfrm>
            <a:prstGeom prst="rect">
              <a:avLst/>
            </a:prstGeom>
          </p:spPr>
        </p:pic>
        <p:grpSp>
          <p:nvGrpSpPr>
            <p:cNvPr id="29" name="Group 28"/>
            <p:cNvGrpSpPr/>
            <p:nvPr/>
          </p:nvGrpSpPr>
          <p:grpSpPr>
            <a:xfrm>
              <a:off x="4146299" y="4508050"/>
              <a:ext cx="1058416" cy="1058416"/>
              <a:chOff x="4169301" y="4644068"/>
              <a:chExt cx="1058416" cy="1058416"/>
            </a:xfrm>
          </p:grpSpPr>
          <p:sp>
            <p:nvSpPr>
              <p:cNvPr id="2" name="Oval 1"/>
              <p:cNvSpPr/>
              <p:nvPr/>
            </p:nvSpPr>
            <p:spPr>
              <a:xfrm>
                <a:off x="4169301" y="4644068"/>
                <a:ext cx="1058416" cy="1058416"/>
              </a:xfrm>
              <a:prstGeom prst="ellipse">
                <a:avLst/>
              </a:prstGeom>
              <a:solidFill>
                <a:schemeClr val="bg1"/>
              </a:solidFill>
              <a:ln w="57150">
                <a:solidFill>
                  <a:schemeClr val="accent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pic>
            <p:nvPicPr>
              <p:cNvPr id="26" name="Picture 25"/>
              <p:cNvPicPr>
                <a:picLocks noChangeAspect="1"/>
              </p:cNvPicPr>
              <p:nvPr/>
            </p:nvPicPr>
            <p:blipFill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281145" y="4689063"/>
                <a:ext cx="902590" cy="966332"/>
              </a:xfrm>
              <a:prstGeom prst="rect">
                <a:avLst/>
              </a:prstGeom>
            </p:spPr>
          </p:pic>
        </p:grpSp>
      </p:grpSp>
    </p:spTree>
    <p:extLst>
      <p:ext uri="{BB962C8B-B14F-4D97-AF65-F5344CB8AC3E}">
        <p14:creationId xmlns:p14="http://schemas.microsoft.com/office/powerpoint/2010/main" val="31425924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-5.55556E-7 -2.96296E-6 L 0.17483 0.00556 L 0.19392 0.00278 C 0.20573 0.00023 0.18594 0.00162 0.20781 -2.96296E-6 C 0.21754 -0.00069 0.22726 -0.00092 0.23681 -0.00139 C 0.29132 -0.00347 0.29861 -0.00301 0.36684 -0.00393 C 0.40764 -0.00717 0.39132 -0.00625 0.46389 -0.0081 L 0.51684 -0.00926 L 0.55278 -0.0081 C 0.55625 -0.00787 0.55955 -0.00671 0.56285 -0.00671 C 0.5809 -0.00671 0.59879 -0.00764 0.61684 -0.0081 C 0.62292 -0.00856 0.62882 -0.00926 0.6349 -0.00926 C 0.64462 -0.00926 0.66754 -0.00764 0.67882 -0.00671 C 0.68594 -0.00486 0.68524 -0.00463 0.69479 -0.00393 C 0.69722 -0.0037 0.69948 -0.00393 0.70191 -0.00393 L 0.70191 -0.0037 " pathEditMode="relative" rAng="0" ptsTypes="AAAAAAAAAAAAAAAA">
                                      <p:cBhvr>
                                        <p:cTn id="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087" y="-18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0" presetClass="path" presetSubtype="0" accel="50000" decel="5000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0.70191 -0.0037 L 0.70191 -0.00347 C 0.7599 -0.00139 0.74913 -0.00092 0.82066 -0.0037 C 0.82517 -0.0037 0.82969 -0.00486 0.83438 -0.00532 C 0.8434 -0.00602 0.8526 -0.00648 0.86181 -0.00694 C 0.87066 -0.00902 0.87552 -0.01018 0.88559 -0.01018 L 1.02431 -0.00856 C 1.0276 -0.0081 1.03108 -0.0074 1.03438 -0.00694 C 1.04184 -0.00625 1.04931 -0.00602 1.05677 -0.00532 L 1.07431 -0.0037 L 1.10556 -0.00023 L 1.11806 0.00139 L 1.12934 0.00301 L 1.14306 0.00463 C 1.14514 0.00533 1.14722 0.00602 1.14931 0.00625 C 1.15486 0.00741 1.17448 0.00926 1.17934 0.00973 C 1.18264 0.01088 1.18594 0.0125 1.18941 0.01297 L 1.19931 0.01459 C 1.20191 0.01528 1.20434 0.01598 1.20677 0.01644 C 1.21146 0.01713 1.21597 0.01736 1.22066 0.01806 L 1.24688 0.0213 C 1.25017 0.02246 1.25486 0.02408 1.25816 0.02477 C 1.26563 0.02593 1.27309 0.02662 1.28056 0.02801 C 1.29427 0.03056 1.28646 0.0294 1.30434 0.03125 C 1.30868 0.03287 1.31233 0.03426 1.31684 0.03473 C 1.32431 0.03542 1.33195 0.03565 1.33941 0.03635 C 1.34201 0.03658 1.36007 0.03912 1.36302 0.03959 C 1.36563 0.04005 1.36806 0.04074 1.37066 0.04144 C 1.38004 0.04422 1.36701 0.04236 1.38056 0.04468 C 1.38472 0.04537 1.38889 0.0456 1.39306 0.0463 C 1.40313 0.04815 1.39653 0.04792 1.4007 0.04792 " pathEditMode="relative" rAng="0" ptsTypes="AAAAAAAAAAAAAAAAAAAAAAAAAAAAAAA">
                                      <p:cBhvr>
                                        <p:cTn id="4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4931" y="224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7776356" y="227397"/>
            <a:ext cx="1367644" cy="504056"/>
            <a:chOff x="7776356" y="1700808"/>
            <a:chExt cx="1367644" cy="504056"/>
          </a:xfrm>
          <a:solidFill>
            <a:schemeClr val="accent6"/>
          </a:solidFill>
        </p:grpSpPr>
        <p:sp>
          <p:nvSpPr>
            <p:cNvPr id="4" name="Oval 3"/>
            <p:cNvSpPr/>
            <p:nvPr/>
          </p:nvSpPr>
          <p:spPr>
            <a:xfrm>
              <a:off x="7776356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" name="Rectangle 4"/>
            <p:cNvSpPr/>
            <p:nvPr/>
          </p:nvSpPr>
          <p:spPr>
            <a:xfrm>
              <a:off x="8028384" y="1700808"/>
              <a:ext cx="1115616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Practise</a:t>
              </a:r>
            </a:p>
          </p:txBody>
        </p:sp>
      </p:grpSp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9649" y="1071046"/>
            <a:ext cx="7758775" cy="1526348"/>
          </a:xfrm>
          <a:prstGeom prst="rect">
            <a:avLst/>
          </a:prstGeom>
        </p:spPr>
      </p:pic>
      <p:grpSp>
        <p:nvGrpSpPr>
          <p:cNvPr id="35" name="GNOME"/>
          <p:cNvGrpSpPr/>
          <p:nvPr/>
        </p:nvGrpSpPr>
        <p:grpSpPr>
          <a:xfrm>
            <a:off x="5214034" y="244988"/>
            <a:ext cx="2424436" cy="1130659"/>
            <a:chOff x="5214034" y="244988"/>
            <a:chExt cx="2424436" cy="1130659"/>
          </a:xfrm>
        </p:grpSpPr>
        <p:pic>
          <p:nvPicPr>
            <p:cNvPr id="9" name="leaf 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377274">
              <a:off x="5214034" y="244988"/>
              <a:ext cx="2424436" cy="1130659"/>
            </a:xfrm>
            <a:prstGeom prst="rect">
              <a:avLst/>
            </a:prstGeom>
          </p:spPr>
        </p:pic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67E7079A-C714-453E-9F5C-637321D67454}"/>
                </a:ext>
              </a:extLst>
            </p:cNvPr>
            <p:cNvSpPr/>
            <p:nvPr/>
          </p:nvSpPr>
          <p:spPr>
            <a:xfrm rot="348999">
              <a:off x="5842857" y="487150"/>
              <a:ext cx="1561646" cy="6463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GB" sz="3600" b="1" dirty="0">
                  <a:ln w="19050">
                    <a:solidFill>
                      <a:schemeClr val="tx1"/>
                    </a:solidFill>
                  </a:ln>
                  <a:solidFill>
                    <a:schemeClr val="bg1"/>
                  </a:solidFill>
                  <a:latin typeface="+mn-lt"/>
                </a:rPr>
                <a:t>gnome</a:t>
              </a:r>
              <a:endParaRPr lang="en-GB" sz="4800" b="1" dirty="0">
                <a:ln w="19050">
                  <a:solidFill>
                    <a:schemeClr val="tx1"/>
                  </a:solidFill>
                </a:ln>
                <a:solidFill>
                  <a:schemeClr val="bg1"/>
                </a:solidFill>
                <a:latin typeface="+mn-lt"/>
              </a:endParaRPr>
            </a:p>
          </p:txBody>
        </p:sp>
      </p:grpSp>
      <p:grpSp>
        <p:nvGrpSpPr>
          <p:cNvPr id="31" name="SIGN"/>
          <p:cNvGrpSpPr/>
          <p:nvPr/>
        </p:nvGrpSpPr>
        <p:grpSpPr>
          <a:xfrm>
            <a:off x="3094873" y="702667"/>
            <a:ext cx="2424436" cy="1130659"/>
            <a:chOff x="3094873" y="702667"/>
            <a:chExt cx="2424436" cy="1130659"/>
          </a:xfrm>
        </p:grpSpPr>
        <p:pic>
          <p:nvPicPr>
            <p:cNvPr id="10" name="leaf 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1370920">
              <a:off x="3094873" y="702667"/>
              <a:ext cx="2424436" cy="1130659"/>
            </a:xfrm>
            <a:prstGeom prst="rect">
              <a:avLst/>
            </a:prstGeom>
          </p:spPr>
        </p:pic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67E7079A-C714-453E-9F5C-637321D67454}"/>
                </a:ext>
              </a:extLst>
            </p:cNvPr>
            <p:cNvSpPr/>
            <p:nvPr/>
          </p:nvSpPr>
          <p:spPr>
            <a:xfrm rot="348999">
              <a:off x="3871456" y="885439"/>
              <a:ext cx="1055097" cy="6463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GB" sz="3600" b="1" dirty="0">
                  <a:ln w="19050">
                    <a:solidFill>
                      <a:schemeClr val="tx1"/>
                    </a:solidFill>
                  </a:ln>
                  <a:solidFill>
                    <a:schemeClr val="bg1"/>
                  </a:solidFill>
                  <a:latin typeface="+mn-lt"/>
                </a:rPr>
                <a:t>sign</a:t>
              </a:r>
              <a:endParaRPr lang="en-GB" sz="4800" b="1" dirty="0">
                <a:ln w="19050">
                  <a:solidFill>
                    <a:schemeClr val="tx1"/>
                  </a:solidFill>
                </a:ln>
                <a:solidFill>
                  <a:schemeClr val="bg1"/>
                </a:solidFill>
                <a:latin typeface="+mn-lt"/>
              </a:endParaRPr>
            </a:p>
          </p:txBody>
        </p:sp>
      </p:grpSp>
      <p:grpSp>
        <p:nvGrpSpPr>
          <p:cNvPr id="32" name="GNAW"/>
          <p:cNvGrpSpPr/>
          <p:nvPr/>
        </p:nvGrpSpPr>
        <p:grpSpPr>
          <a:xfrm>
            <a:off x="954695" y="1170375"/>
            <a:ext cx="2424436" cy="1130659"/>
            <a:chOff x="954695" y="1170375"/>
            <a:chExt cx="2424436" cy="1130659"/>
          </a:xfrm>
        </p:grpSpPr>
        <p:pic>
          <p:nvPicPr>
            <p:cNvPr id="11" name="leaf 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1370920">
              <a:off x="954695" y="1170375"/>
              <a:ext cx="2424436" cy="1130659"/>
            </a:xfrm>
            <a:prstGeom prst="rect">
              <a:avLst/>
            </a:prstGeom>
          </p:spPr>
        </p:pic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67E7079A-C714-453E-9F5C-637321D67454}"/>
                </a:ext>
              </a:extLst>
            </p:cNvPr>
            <p:cNvSpPr/>
            <p:nvPr/>
          </p:nvSpPr>
          <p:spPr>
            <a:xfrm rot="348999">
              <a:off x="1543446" y="1412539"/>
              <a:ext cx="1342034" cy="6463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GB" sz="3600" b="1" dirty="0">
                  <a:ln w="19050">
                    <a:solidFill>
                      <a:schemeClr val="tx1"/>
                    </a:solidFill>
                  </a:ln>
                  <a:solidFill>
                    <a:schemeClr val="bg1"/>
                  </a:solidFill>
                  <a:latin typeface="+mn-lt"/>
                </a:rPr>
                <a:t>gnaw</a:t>
              </a:r>
              <a:endParaRPr lang="en-GB" sz="4800" b="1" dirty="0">
                <a:ln w="19050">
                  <a:solidFill>
                    <a:schemeClr val="tx1"/>
                  </a:solidFill>
                </a:ln>
                <a:solidFill>
                  <a:schemeClr val="bg1"/>
                </a:solidFill>
                <a:latin typeface="+mn-lt"/>
              </a:endParaRPr>
            </a:p>
          </p:txBody>
        </p:sp>
      </p:grpSp>
      <p:grpSp>
        <p:nvGrpSpPr>
          <p:cNvPr id="34" name="DESIGN"/>
          <p:cNvGrpSpPr/>
          <p:nvPr/>
        </p:nvGrpSpPr>
        <p:grpSpPr>
          <a:xfrm>
            <a:off x="4422472" y="1227399"/>
            <a:ext cx="1539204" cy="2591938"/>
            <a:chOff x="4422472" y="1227399"/>
            <a:chExt cx="1539204" cy="2591938"/>
          </a:xfrm>
        </p:grpSpPr>
        <p:pic>
          <p:nvPicPr>
            <p:cNvPr id="12" name="leaf 7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8398674">
              <a:off x="3896106" y="1918980"/>
              <a:ext cx="2591938" cy="1208775"/>
            </a:xfrm>
            <a:prstGeom prst="rect">
              <a:avLst/>
            </a:prstGeom>
          </p:spPr>
        </p:pic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67E7079A-C714-453E-9F5C-637321D67454}"/>
                </a:ext>
              </a:extLst>
            </p:cNvPr>
            <p:cNvSpPr/>
            <p:nvPr/>
          </p:nvSpPr>
          <p:spPr>
            <a:xfrm rot="21126864">
              <a:off x="4422472" y="2171524"/>
              <a:ext cx="1539204" cy="6463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GB" sz="3600" b="1" dirty="0">
                  <a:ln w="19050">
                    <a:solidFill>
                      <a:schemeClr val="tx1"/>
                    </a:solidFill>
                  </a:ln>
                  <a:solidFill>
                    <a:schemeClr val="bg1"/>
                  </a:solidFill>
                  <a:latin typeface="+mn-lt"/>
                </a:rPr>
                <a:t>design</a:t>
              </a:r>
              <a:endParaRPr lang="en-GB" sz="4800" b="1" dirty="0">
                <a:ln w="19050">
                  <a:solidFill>
                    <a:schemeClr val="tx1"/>
                  </a:solidFill>
                </a:ln>
                <a:solidFill>
                  <a:schemeClr val="bg1"/>
                </a:solidFill>
                <a:latin typeface="+mn-lt"/>
              </a:endParaRPr>
            </a:p>
          </p:txBody>
        </p:sp>
      </p:grpSp>
      <p:grpSp>
        <p:nvGrpSpPr>
          <p:cNvPr id="33" name="GNASH"/>
          <p:cNvGrpSpPr/>
          <p:nvPr/>
        </p:nvGrpSpPr>
        <p:grpSpPr>
          <a:xfrm>
            <a:off x="2673694" y="1541697"/>
            <a:ext cx="1443024" cy="2298609"/>
            <a:chOff x="2673694" y="1541697"/>
            <a:chExt cx="1443024" cy="2298609"/>
          </a:xfrm>
        </p:grpSpPr>
        <p:pic>
          <p:nvPicPr>
            <p:cNvPr id="13" name="leaf 7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8398674">
              <a:off x="2238513" y="2155013"/>
              <a:ext cx="2298609" cy="1071978"/>
            </a:xfrm>
            <a:prstGeom prst="rect">
              <a:avLst/>
            </a:prstGeom>
          </p:spPr>
        </p:pic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67E7079A-C714-453E-9F5C-637321D67454}"/>
                </a:ext>
              </a:extLst>
            </p:cNvPr>
            <p:cNvSpPr/>
            <p:nvPr/>
          </p:nvSpPr>
          <p:spPr>
            <a:xfrm rot="21126864">
              <a:off x="2673694" y="2269191"/>
              <a:ext cx="1443024" cy="6463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GB" sz="3600" b="1" dirty="0">
                  <a:ln w="19050">
                    <a:solidFill>
                      <a:schemeClr val="tx1"/>
                    </a:solidFill>
                  </a:ln>
                  <a:solidFill>
                    <a:schemeClr val="bg1"/>
                  </a:solidFill>
                  <a:latin typeface="+mn-lt"/>
                </a:rPr>
                <a:t>gnash</a:t>
              </a:r>
              <a:endParaRPr lang="en-GB" sz="4800" b="1" dirty="0">
                <a:ln w="19050">
                  <a:solidFill>
                    <a:schemeClr val="tx1"/>
                  </a:solidFill>
                </a:ln>
                <a:solidFill>
                  <a:schemeClr val="bg1"/>
                </a:solidFill>
                <a:latin typeface="+mn-lt"/>
              </a:endParaRPr>
            </a:p>
          </p:txBody>
        </p:sp>
      </p:grpSp>
      <p:pic>
        <p:nvPicPr>
          <p:cNvPr id="23" name="Picture 2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03019">
            <a:off x="1168939" y="3174080"/>
            <a:ext cx="437579" cy="1312738"/>
          </a:xfrm>
          <a:prstGeom prst="rect">
            <a:avLst/>
          </a:prstGeom>
        </p:spPr>
      </p:pic>
      <p:grpSp>
        <p:nvGrpSpPr>
          <p:cNvPr id="30" name="Group 29"/>
          <p:cNvGrpSpPr/>
          <p:nvPr/>
        </p:nvGrpSpPr>
        <p:grpSpPr>
          <a:xfrm>
            <a:off x="-3636912" y="4472578"/>
            <a:ext cx="3432697" cy="2035023"/>
            <a:chOff x="3024129" y="4508050"/>
            <a:chExt cx="3432697" cy="2035023"/>
          </a:xfrm>
        </p:grpSpPr>
        <p:pic>
          <p:nvPicPr>
            <p:cNvPr id="22" name="Picture 2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24129" y="4589860"/>
              <a:ext cx="3432697" cy="1953213"/>
            </a:xfrm>
            <a:prstGeom prst="rect">
              <a:avLst/>
            </a:prstGeom>
          </p:spPr>
        </p:pic>
        <p:grpSp>
          <p:nvGrpSpPr>
            <p:cNvPr id="29" name="Group 28"/>
            <p:cNvGrpSpPr/>
            <p:nvPr/>
          </p:nvGrpSpPr>
          <p:grpSpPr>
            <a:xfrm>
              <a:off x="4146299" y="4508050"/>
              <a:ext cx="1097580" cy="1058416"/>
              <a:chOff x="4169301" y="4644068"/>
              <a:chExt cx="1097580" cy="1058416"/>
            </a:xfrm>
          </p:grpSpPr>
          <p:sp>
            <p:nvSpPr>
              <p:cNvPr id="2" name="Oval 1"/>
              <p:cNvSpPr/>
              <p:nvPr/>
            </p:nvSpPr>
            <p:spPr>
              <a:xfrm>
                <a:off x="4169301" y="4644068"/>
                <a:ext cx="1058416" cy="1058416"/>
              </a:xfrm>
              <a:prstGeom prst="ellipse">
                <a:avLst/>
              </a:prstGeom>
              <a:solidFill>
                <a:schemeClr val="bg1"/>
              </a:solidFill>
              <a:ln w="57150">
                <a:solidFill>
                  <a:schemeClr val="accent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pic>
            <p:nvPicPr>
              <p:cNvPr id="26" name="Picture 25"/>
              <p:cNvPicPr>
                <a:picLocks noChangeAspect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197999" y="4689063"/>
                <a:ext cx="1068882" cy="966332"/>
              </a:xfrm>
              <a:prstGeom prst="rect">
                <a:avLst/>
              </a:prstGeom>
            </p:spPr>
          </p:pic>
        </p:grpSp>
      </p:grpSp>
    </p:spTree>
    <p:extLst>
      <p:ext uri="{BB962C8B-B14F-4D97-AF65-F5344CB8AC3E}">
        <p14:creationId xmlns:p14="http://schemas.microsoft.com/office/powerpoint/2010/main" val="10976284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-5.55556E-7 -2.96296E-6 L 0.17483 0.00556 L 0.19392 0.00278 C 0.20573 0.00023 0.18594 0.00162 0.20781 -2.96296E-6 C 0.21754 -0.00069 0.22726 -0.00092 0.23681 -0.00139 C 0.29132 -0.00347 0.29861 -0.00301 0.36684 -0.00393 C 0.40764 -0.00717 0.39132 -0.00625 0.46389 -0.0081 L 0.51684 -0.00926 L 0.55278 -0.0081 C 0.55625 -0.00787 0.55955 -0.00671 0.56285 -0.00671 C 0.5809 -0.00671 0.59879 -0.00764 0.61684 -0.0081 C 0.62292 -0.00856 0.62882 -0.00926 0.6349 -0.00926 C 0.64462 -0.00926 0.66754 -0.00764 0.67882 -0.00671 C 0.68594 -0.00486 0.68524 -0.00463 0.69479 -0.00393 C 0.69722 -0.0037 0.69948 -0.00393 0.70191 -0.00393 L 0.70191 -0.0037 " pathEditMode="relative" rAng="0" ptsTypes="AAAAAAAAAAAAAAAA">
                                      <p:cBhvr>
                                        <p:cTn id="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087" y="-18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0" presetClass="path" presetSubtype="0" accel="50000" decel="5000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0.70191 -0.0037 L 0.70191 -0.00347 C 0.7599 -0.00139 0.74913 -0.00092 0.82066 -0.0037 C 0.82517 -0.0037 0.82969 -0.00486 0.83438 -0.00532 C 0.8434 -0.00602 0.8526 -0.00648 0.86181 -0.00694 C 0.87066 -0.00902 0.87552 -0.01018 0.88559 -0.01018 L 1.02431 -0.00856 C 1.0276 -0.0081 1.03108 -0.0074 1.03438 -0.00694 C 1.04184 -0.00625 1.04931 -0.00602 1.05677 -0.00532 L 1.07431 -0.0037 L 1.10556 -0.00023 L 1.11806 0.00139 L 1.12934 0.00301 L 1.14306 0.00463 C 1.14514 0.00533 1.14722 0.00602 1.14931 0.00625 C 1.15486 0.00741 1.17448 0.00926 1.17934 0.00973 C 1.18264 0.01088 1.18594 0.0125 1.18941 0.01297 L 1.19931 0.01459 C 1.20191 0.01528 1.20434 0.01598 1.20677 0.01644 C 1.21146 0.01713 1.21597 0.01736 1.22066 0.01806 L 1.24688 0.0213 C 1.25017 0.02246 1.25486 0.02408 1.25816 0.02477 C 1.26563 0.02593 1.27309 0.02662 1.28056 0.02801 C 1.29427 0.03056 1.28646 0.0294 1.30434 0.03125 C 1.30868 0.03287 1.31233 0.03426 1.31684 0.03473 C 1.32431 0.03542 1.33195 0.03565 1.33941 0.03635 C 1.34201 0.03658 1.36007 0.03912 1.36302 0.03959 C 1.36563 0.04005 1.36806 0.04074 1.37066 0.04144 C 1.38004 0.04422 1.36701 0.04236 1.38056 0.04468 C 1.38472 0.04537 1.38889 0.0456 1.39306 0.0463 C 1.40313 0.04815 1.39653 0.04792 1.4007 0.04792 " pathEditMode="relative" rAng="0" ptsTypes="AAAAAAAAAAAAAAAAAAAAAAAAAAAAAAA">
                                      <p:cBhvr>
                                        <p:cTn id="4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4931" y="224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7776356" y="227397"/>
            <a:ext cx="1367644" cy="504056"/>
            <a:chOff x="7776356" y="1700808"/>
            <a:chExt cx="1367644" cy="504056"/>
          </a:xfrm>
          <a:solidFill>
            <a:schemeClr val="accent6"/>
          </a:solidFill>
        </p:grpSpPr>
        <p:sp>
          <p:nvSpPr>
            <p:cNvPr id="4" name="Oval 3"/>
            <p:cNvSpPr/>
            <p:nvPr/>
          </p:nvSpPr>
          <p:spPr>
            <a:xfrm>
              <a:off x="7776356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" name="Rectangle 4"/>
            <p:cNvSpPr/>
            <p:nvPr/>
          </p:nvSpPr>
          <p:spPr>
            <a:xfrm>
              <a:off x="8028384" y="1700808"/>
              <a:ext cx="1115616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Practise</a:t>
              </a:r>
            </a:p>
          </p:txBody>
        </p:sp>
      </p:grpSp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9649" y="1071046"/>
            <a:ext cx="7758775" cy="1526348"/>
          </a:xfrm>
          <a:prstGeom prst="rect">
            <a:avLst/>
          </a:prstGeom>
        </p:spPr>
      </p:pic>
      <p:grpSp>
        <p:nvGrpSpPr>
          <p:cNvPr id="35" name="GNOME"/>
          <p:cNvGrpSpPr/>
          <p:nvPr/>
        </p:nvGrpSpPr>
        <p:grpSpPr>
          <a:xfrm>
            <a:off x="5214034" y="244988"/>
            <a:ext cx="2424436" cy="1130659"/>
            <a:chOff x="5214034" y="244988"/>
            <a:chExt cx="2424436" cy="1130659"/>
          </a:xfrm>
        </p:grpSpPr>
        <p:pic>
          <p:nvPicPr>
            <p:cNvPr id="9" name="leaf 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377274">
              <a:off x="5214034" y="244988"/>
              <a:ext cx="2424436" cy="1130659"/>
            </a:xfrm>
            <a:prstGeom prst="rect">
              <a:avLst/>
            </a:prstGeom>
          </p:spPr>
        </p:pic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67E7079A-C714-453E-9F5C-637321D67454}"/>
                </a:ext>
              </a:extLst>
            </p:cNvPr>
            <p:cNvSpPr/>
            <p:nvPr/>
          </p:nvSpPr>
          <p:spPr>
            <a:xfrm rot="348999">
              <a:off x="5842857" y="487150"/>
              <a:ext cx="1561646" cy="6463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GB" sz="3600" b="1" dirty="0">
                  <a:ln w="19050">
                    <a:solidFill>
                      <a:schemeClr val="tx1"/>
                    </a:solidFill>
                  </a:ln>
                  <a:solidFill>
                    <a:schemeClr val="bg1"/>
                  </a:solidFill>
                  <a:latin typeface="+mn-lt"/>
                </a:rPr>
                <a:t>gnome</a:t>
              </a:r>
              <a:endParaRPr lang="en-GB" sz="4800" b="1" dirty="0">
                <a:ln w="19050">
                  <a:solidFill>
                    <a:schemeClr val="tx1"/>
                  </a:solidFill>
                </a:ln>
                <a:solidFill>
                  <a:schemeClr val="bg1"/>
                </a:solidFill>
                <a:latin typeface="+mn-lt"/>
              </a:endParaRPr>
            </a:p>
          </p:txBody>
        </p:sp>
      </p:grpSp>
      <p:grpSp>
        <p:nvGrpSpPr>
          <p:cNvPr id="31" name="SIGN"/>
          <p:cNvGrpSpPr/>
          <p:nvPr/>
        </p:nvGrpSpPr>
        <p:grpSpPr>
          <a:xfrm>
            <a:off x="3094873" y="702667"/>
            <a:ext cx="2424436" cy="1130659"/>
            <a:chOff x="3094873" y="702667"/>
            <a:chExt cx="2424436" cy="1130659"/>
          </a:xfrm>
        </p:grpSpPr>
        <p:pic>
          <p:nvPicPr>
            <p:cNvPr id="10" name="leaf 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1370920">
              <a:off x="3094873" y="702667"/>
              <a:ext cx="2424436" cy="1130659"/>
            </a:xfrm>
            <a:prstGeom prst="rect">
              <a:avLst/>
            </a:prstGeom>
          </p:spPr>
        </p:pic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67E7079A-C714-453E-9F5C-637321D67454}"/>
                </a:ext>
              </a:extLst>
            </p:cNvPr>
            <p:cNvSpPr/>
            <p:nvPr/>
          </p:nvSpPr>
          <p:spPr>
            <a:xfrm rot="348999">
              <a:off x="3871456" y="885439"/>
              <a:ext cx="1055097" cy="6463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GB" sz="3600" b="1" dirty="0">
                  <a:ln w="19050">
                    <a:solidFill>
                      <a:schemeClr val="tx1"/>
                    </a:solidFill>
                  </a:ln>
                  <a:solidFill>
                    <a:schemeClr val="bg1"/>
                  </a:solidFill>
                  <a:latin typeface="+mn-lt"/>
                </a:rPr>
                <a:t>sign</a:t>
              </a:r>
              <a:endParaRPr lang="en-GB" sz="4800" b="1" dirty="0">
                <a:ln w="19050">
                  <a:solidFill>
                    <a:schemeClr val="tx1"/>
                  </a:solidFill>
                </a:ln>
                <a:solidFill>
                  <a:schemeClr val="bg1"/>
                </a:solidFill>
                <a:latin typeface="+mn-lt"/>
              </a:endParaRPr>
            </a:p>
          </p:txBody>
        </p:sp>
      </p:grpSp>
      <p:grpSp>
        <p:nvGrpSpPr>
          <p:cNvPr id="32" name="GNAW"/>
          <p:cNvGrpSpPr/>
          <p:nvPr/>
        </p:nvGrpSpPr>
        <p:grpSpPr>
          <a:xfrm>
            <a:off x="954695" y="1170375"/>
            <a:ext cx="2424436" cy="1130659"/>
            <a:chOff x="954695" y="1170375"/>
            <a:chExt cx="2424436" cy="1130659"/>
          </a:xfrm>
        </p:grpSpPr>
        <p:pic>
          <p:nvPicPr>
            <p:cNvPr id="11" name="leaf 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1370920">
              <a:off x="954695" y="1170375"/>
              <a:ext cx="2424436" cy="1130659"/>
            </a:xfrm>
            <a:prstGeom prst="rect">
              <a:avLst/>
            </a:prstGeom>
          </p:spPr>
        </p:pic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67E7079A-C714-453E-9F5C-637321D67454}"/>
                </a:ext>
              </a:extLst>
            </p:cNvPr>
            <p:cNvSpPr/>
            <p:nvPr/>
          </p:nvSpPr>
          <p:spPr>
            <a:xfrm rot="348999">
              <a:off x="1543446" y="1412539"/>
              <a:ext cx="1342034" cy="6463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GB" sz="3600" b="1" dirty="0">
                  <a:ln w="19050">
                    <a:solidFill>
                      <a:schemeClr val="tx1"/>
                    </a:solidFill>
                  </a:ln>
                  <a:solidFill>
                    <a:schemeClr val="bg1"/>
                  </a:solidFill>
                  <a:latin typeface="+mn-lt"/>
                </a:rPr>
                <a:t>gnaw</a:t>
              </a:r>
              <a:endParaRPr lang="en-GB" sz="4800" b="1" dirty="0">
                <a:ln w="19050">
                  <a:solidFill>
                    <a:schemeClr val="tx1"/>
                  </a:solidFill>
                </a:ln>
                <a:solidFill>
                  <a:schemeClr val="bg1"/>
                </a:solidFill>
                <a:latin typeface="+mn-lt"/>
              </a:endParaRPr>
            </a:p>
          </p:txBody>
        </p:sp>
      </p:grpSp>
      <p:grpSp>
        <p:nvGrpSpPr>
          <p:cNvPr id="34" name="DESIGN"/>
          <p:cNvGrpSpPr/>
          <p:nvPr/>
        </p:nvGrpSpPr>
        <p:grpSpPr>
          <a:xfrm>
            <a:off x="4422472" y="1227399"/>
            <a:ext cx="1539204" cy="2591938"/>
            <a:chOff x="4422472" y="1227399"/>
            <a:chExt cx="1539204" cy="2591938"/>
          </a:xfrm>
        </p:grpSpPr>
        <p:pic>
          <p:nvPicPr>
            <p:cNvPr id="12" name="leaf 7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8398674">
              <a:off x="3896106" y="1918980"/>
              <a:ext cx="2591938" cy="1208775"/>
            </a:xfrm>
            <a:prstGeom prst="rect">
              <a:avLst/>
            </a:prstGeom>
          </p:spPr>
        </p:pic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67E7079A-C714-453E-9F5C-637321D67454}"/>
                </a:ext>
              </a:extLst>
            </p:cNvPr>
            <p:cNvSpPr/>
            <p:nvPr/>
          </p:nvSpPr>
          <p:spPr>
            <a:xfrm rot="21126864">
              <a:off x="4422472" y="2171524"/>
              <a:ext cx="1539204" cy="6463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GB" sz="3600" b="1" dirty="0">
                  <a:ln w="19050">
                    <a:solidFill>
                      <a:schemeClr val="tx1"/>
                    </a:solidFill>
                  </a:ln>
                  <a:solidFill>
                    <a:schemeClr val="bg1"/>
                  </a:solidFill>
                  <a:latin typeface="+mn-lt"/>
                </a:rPr>
                <a:t>design</a:t>
              </a:r>
              <a:endParaRPr lang="en-GB" sz="4800" b="1" dirty="0">
                <a:ln w="19050">
                  <a:solidFill>
                    <a:schemeClr val="tx1"/>
                  </a:solidFill>
                </a:ln>
                <a:solidFill>
                  <a:schemeClr val="bg1"/>
                </a:solidFill>
                <a:latin typeface="+mn-lt"/>
              </a:endParaRPr>
            </a:p>
          </p:txBody>
        </p:sp>
      </p:grpSp>
      <p:grpSp>
        <p:nvGrpSpPr>
          <p:cNvPr id="33" name="GNASH"/>
          <p:cNvGrpSpPr/>
          <p:nvPr/>
        </p:nvGrpSpPr>
        <p:grpSpPr>
          <a:xfrm>
            <a:off x="2673694" y="1541697"/>
            <a:ext cx="1443024" cy="2298609"/>
            <a:chOff x="2673694" y="1541697"/>
            <a:chExt cx="1443024" cy="2298609"/>
          </a:xfrm>
        </p:grpSpPr>
        <p:pic>
          <p:nvPicPr>
            <p:cNvPr id="13" name="leaf 7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8398674">
              <a:off x="2238513" y="2155013"/>
              <a:ext cx="2298609" cy="1071978"/>
            </a:xfrm>
            <a:prstGeom prst="rect">
              <a:avLst/>
            </a:prstGeom>
          </p:spPr>
        </p:pic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67E7079A-C714-453E-9F5C-637321D67454}"/>
                </a:ext>
              </a:extLst>
            </p:cNvPr>
            <p:cNvSpPr/>
            <p:nvPr/>
          </p:nvSpPr>
          <p:spPr>
            <a:xfrm rot="21126864">
              <a:off x="2673694" y="2269191"/>
              <a:ext cx="1443024" cy="6463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GB" sz="3600" b="1" dirty="0">
                  <a:ln w="19050">
                    <a:solidFill>
                      <a:schemeClr val="tx1"/>
                    </a:solidFill>
                  </a:ln>
                  <a:solidFill>
                    <a:schemeClr val="bg1"/>
                  </a:solidFill>
                  <a:latin typeface="+mn-lt"/>
                </a:rPr>
                <a:t>gnash</a:t>
              </a:r>
              <a:endParaRPr lang="en-GB" sz="4800" b="1" dirty="0">
                <a:ln w="19050">
                  <a:solidFill>
                    <a:schemeClr val="tx1"/>
                  </a:solidFill>
                </a:ln>
                <a:solidFill>
                  <a:schemeClr val="bg1"/>
                </a:solidFill>
                <a:latin typeface="+mn-lt"/>
              </a:endParaRPr>
            </a:p>
          </p:txBody>
        </p:sp>
      </p:grpSp>
      <p:grpSp>
        <p:nvGrpSpPr>
          <p:cNvPr id="30" name="Group 29"/>
          <p:cNvGrpSpPr/>
          <p:nvPr/>
        </p:nvGrpSpPr>
        <p:grpSpPr>
          <a:xfrm>
            <a:off x="-3636912" y="4224016"/>
            <a:ext cx="3432697" cy="2283585"/>
            <a:chOff x="3024129" y="4259488"/>
            <a:chExt cx="3432697" cy="2283585"/>
          </a:xfrm>
        </p:grpSpPr>
        <p:pic>
          <p:nvPicPr>
            <p:cNvPr id="22" name="Picture 2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24129" y="4589860"/>
              <a:ext cx="3432697" cy="1953213"/>
            </a:xfrm>
            <a:prstGeom prst="rect">
              <a:avLst/>
            </a:prstGeom>
          </p:spPr>
        </p:pic>
        <p:grpSp>
          <p:nvGrpSpPr>
            <p:cNvPr id="29" name="Group 28"/>
            <p:cNvGrpSpPr/>
            <p:nvPr/>
          </p:nvGrpSpPr>
          <p:grpSpPr>
            <a:xfrm>
              <a:off x="4146299" y="4259488"/>
              <a:ext cx="1058416" cy="1553446"/>
              <a:chOff x="4169301" y="4395506"/>
              <a:chExt cx="1058416" cy="1553446"/>
            </a:xfrm>
          </p:grpSpPr>
          <p:sp>
            <p:nvSpPr>
              <p:cNvPr id="2" name="Oval 1"/>
              <p:cNvSpPr/>
              <p:nvPr/>
            </p:nvSpPr>
            <p:spPr>
              <a:xfrm>
                <a:off x="4169301" y="4644068"/>
                <a:ext cx="1058416" cy="1058416"/>
              </a:xfrm>
              <a:prstGeom prst="ellipse">
                <a:avLst/>
              </a:prstGeom>
              <a:solidFill>
                <a:schemeClr val="bg1"/>
              </a:solidFill>
              <a:ln w="57150">
                <a:solidFill>
                  <a:schemeClr val="accent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pic>
            <p:nvPicPr>
              <p:cNvPr id="26" name="Picture 25"/>
              <p:cNvPicPr>
                <a:picLocks noChangeAspect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516189">
                <a:off x="4473533" y="4395506"/>
                <a:ext cx="517814" cy="1553446"/>
              </a:xfrm>
              <a:prstGeom prst="rect">
                <a:avLst/>
              </a:prstGeom>
            </p:spPr>
          </p:pic>
        </p:grpSp>
      </p:grpSp>
    </p:spTree>
    <p:extLst>
      <p:ext uri="{BB962C8B-B14F-4D97-AF65-F5344CB8AC3E}">
        <p14:creationId xmlns:p14="http://schemas.microsoft.com/office/powerpoint/2010/main" val="16481869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-5.55556E-7 2.59259E-6 L 0.17483 0.00555 L 0.19392 0.00278 C 0.20573 0.00023 0.18594 0.00162 0.20781 2.59259E-6 C 0.21754 -0.0007 0.22726 -0.00093 0.23681 -0.00139 C 0.29132 -0.00347 0.29861 -0.00301 0.36684 -0.00394 C 0.40764 -0.00718 0.39132 -0.00625 0.46389 -0.0081 L 0.51684 -0.00926 L 0.55278 -0.0081 C 0.55625 -0.00787 0.55955 -0.00672 0.56285 -0.00672 C 0.5809 -0.00672 0.59879 -0.00764 0.61684 -0.0081 C 0.62292 -0.00857 0.62882 -0.00926 0.6349 -0.00926 C 0.64462 -0.00926 0.66754 -0.00764 0.67882 -0.00672 C 0.68594 -0.00486 0.68524 -0.00463 0.69479 -0.00394 C 0.69722 -0.00371 0.69948 -0.00394 0.70191 -0.00394 L 0.70191 -0.00371 " pathEditMode="relative" rAng="0" ptsTypes="AAAAAAAAAAAAAAAA">
                                      <p:cBhvr>
                                        <p:cTn id="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087" y="-18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0" presetClass="path" presetSubtype="0" accel="50000" decel="5000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0.70191 -0.00371 L 0.70191 -0.00347 C 0.7599 -0.00139 0.74913 -0.00093 0.82066 -0.00371 C 0.82517 -0.00371 0.82969 -0.00486 0.83438 -0.00533 C 0.8434 -0.00602 0.8526 -0.00648 0.86181 -0.00695 C 0.87066 -0.00903 0.87552 -0.01019 0.88559 -0.01019 L 1.02431 -0.00857 C 1.0276 -0.0081 1.03108 -0.00741 1.03438 -0.00695 C 1.04184 -0.00625 1.04931 -0.00602 1.05677 -0.00533 L 1.07431 -0.00371 L 1.10556 -0.00023 L 1.11806 0.00139 L 1.12934 0.00301 L 1.14306 0.00463 C 1.14514 0.00532 1.14722 0.00602 1.14931 0.00625 C 1.15486 0.0074 1.17448 0.00926 1.17934 0.00972 C 1.18264 0.01088 1.18594 0.0125 1.18941 0.01296 L 1.19931 0.01458 C 1.20191 0.01528 1.20434 0.01597 1.20677 0.01643 C 1.21146 0.01713 1.21597 0.01736 1.22066 0.01805 L 1.24688 0.02129 C 1.25017 0.02245 1.25486 0.02407 1.25816 0.02477 C 1.26563 0.02592 1.27309 0.02662 1.28056 0.02801 C 1.29427 0.03055 1.28646 0.0294 1.30434 0.03125 C 1.30868 0.03287 1.31233 0.03426 1.31684 0.03472 C 1.32431 0.03541 1.33195 0.03565 1.33941 0.03634 C 1.34201 0.03657 1.36007 0.03912 1.36302 0.03958 C 1.36563 0.04004 1.36806 0.04074 1.37066 0.04143 C 1.38004 0.04421 1.36701 0.04236 1.38056 0.04467 C 1.38472 0.04537 1.38889 0.0456 1.39306 0.04629 C 1.40313 0.04815 1.39653 0.04791 1.4007 0.04791 " pathEditMode="relative" rAng="0" ptsTypes="AAAAAAAAAAAAAAAAAAAAAAAAAAAAAAA">
                                      <p:cBhvr>
                                        <p:cTn id="4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4931" y="224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8"/>
          <p:cNvSpPr/>
          <p:nvPr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blipFill>
            <a:blip r:embed="rId2"/>
            <a:stretch>
              <a:fillRect/>
            </a:stretch>
          </a:blip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1158" y="2312200"/>
            <a:ext cx="999495" cy="2639916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9330" y="2343250"/>
            <a:ext cx="1022918" cy="2639916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5999" y="3774261"/>
            <a:ext cx="2190365" cy="1451478"/>
          </a:xfrm>
          <a:prstGeom prst="rect">
            <a:avLst/>
          </a:prstGeom>
        </p:spPr>
      </p:pic>
      <p:sp>
        <p:nvSpPr>
          <p:cNvPr id="10" name="Rectangle: Rounded Corners 10">
            <a:extLst>
              <a:ext uri="{FF2B5EF4-FFF2-40B4-BE49-F238E27FC236}">
                <a16:creationId xmlns:a16="http://schemas.microsoft.com/office/drawing/2014/main" id="{D106C8EB-9F80-4C8B-8855-A68A78CF0214}"/>
              </a:ext>
            </a:extLst>
          </p:cNvPr>
          <p:cNvSpPr/>
          <p:nvPr/>
        </p:nvSpPr>
        <p:spPr>
          <a:xfrm>
            <a:off x="683569" y="5140747"/>
            <a:ext cx="7776863" cy="1038413"/>
          </a:xfrm>
          <a:prstGeom prst="roundRect">
            <a:avLst>
              <a:gd name="adj" fmla="val 10033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“Shoo,” said Kit as he wafted the gnats away. As Kit and Sam carefully pruned the shrub, they uncovered a tunnel in the earth. “Look!” said Kit, “There’s a little sign outside.”</a:t>
            </a:r>
          </a:p>
        </p:txBody>
      </p:sp>
      <p:grpSp>
        <p:nvGrpSpPr>
          <p:cNvPr id="11" name="Group 10"/>
          <p:cNvGrpSpPr/>
          <p:nvPr/>
        </p:nvGrpSpPr>
        <p:grpSpPr>
          <a:xfrm>
            <a:off x="8045972" y="227397"/>
            <a:ext cx="1098028" cy="504056"/>
            <a:chOff x="8045972" y="1700808"/>
            <a:chExt cx="1098028" cy="504056"/>
          </a:xfrm>
          <a:solidFill>
            <a:schemeClr val="accent6"/>
          </a:solidFill>
        </p:grpSpPr>
        <p:sp>
          <p:nvSpPr>
            <p:cNvPr id="12" name="Oval 11"/>
            <p:cNvSpPr/>
            <p:nvPr/>
          </p:nvSpPr>
          <p:spPr>
            <a:xfrm>
              <a:off x="8045972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" name="Rectangle 12"/>
            <p:cNvSpPr/>
            <p:nvPr/>
          </p:nvSpPr>
          <p:spPr>
            <a:xfrm>
              <a:off x="8298000" y="1700808"/>
              <a:ext cx="846000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Apply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13371058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xplosion 1 3"/>
          <p:cNvSpPr/>
          <p:nvPr/>
        </p:nvSpPr>
        <p:spPr>
          <a:xfrm>
            <a:off x="2394115" y="2636912"/>
            <a:ext cx="4608512" cy="4608512"/>
          </a:xfrm>
          <a:prstGeom prst="irregularSeal1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Text Detectives!</a:t>
            </a:r>
          </a:p>
        </p:txBody>
      </p:sp>
      <p:sp>
        <p:nvSpPr>
          <p:cNvPr id="5" name="Rectangle: Rounded Corners 20">
            <a:extLst>
              <a:ext uri="{FF2B5EF4-FFF2-40B4-BE49-F238E27FC236}">
                <a16:creationId xmlns:a16="http://schemas.microsoft.com/office/drawing/2014/main" id="{952826CA-6601-45AE-9934-869E8EDAD2E8}"/>
              </a:ext>
            </a:extLst>
          </p:cNvPr>
          <p:cNvSpPr/>
          <p:nvPr/>
        </p:nvSpPr>
        <p:spPr>
          <a:xfrm>
            <a:off x="684212" y="1412776"/>
            <a:ext cx="7775575" cy="792088"/>
          </a:xfrm>
          <a:prstGeom prst="roundRect">
            <a:avLst>
              <a:gd name="adj" fmla="val 10033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There is a sign outside the tunnel. </a:t>
            </a:r>
            <a:br>
              <a:rPr lang="en-GB" dirty="0">
                <a:solidFill>
                  <a:schemeClr val="tx1"/>
                </a:solidFill>
                <a:latin typeface="Twinkl" pitchFamily="50" charset="0"/>
              </a:rPr>
            </a:br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Can you read it and spot any words containing </a:t>
            </a:r>
            <a:r>
              <a:rPr lang="en-GB" b="1" dirty="0" err="1">
                <a:solidFill>
                  <a:schemeClr val="tx1"/>
                </a:solidFill>
                <a:latin typeface="Twinkl" pitchFamily="50" charset="0"/>
              </a:rPr>
              <a:t>gn</a:t>
            </a:r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?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3888" y="2492896"/>
            <a:ext cx="2268966" cy="6858000"/>
          </a:xfrm>
          <a:prstGeom prst="rect">
            <a:avLst/>
          </a:prstGeom>
        </p:spPr>
      </p:pic>
      <p:grpSp>
        <p:nvGrpSpPr>
          <p:cNvPr id="9" name="Group 8"/>
          <p:cNvGrpSpPr/>
          <p:nvPr/>
        </p:nvGrpSpPr>
        <p:grpSpPr>
          <a:xfrm>
            <a:off x="8045972" y="227397"/>
            <a:ext cx="1098028" cy="504056"/>
            <a:chOff x="8045972" y="1700808"/>
            <a:chExt cx="1098028" cy="504056"/>
          </a:xfrm>
          <a:solidFill>
            <a:schemeClr val="accent6"/>
          </a:solidFill>
        </p:grpSpPr>
        <p:sp>
          <p:nvSpPr>
            <p:cNvPr id="10" name="Oval 9"/>
            <p:cNvSpPr/>
            <p:nvPr/>
          </p:nvSpPr>
          <p:spPr>
            <a:xfrm>
              <a:off x="8045972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8298000" y="1700808"/>
              <a:ext cx="846000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Apply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156861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5"/>
          <p:cNvSpPr/>
          <p:nvPr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blipFill>
            <a:blip r:embed="rId2"/>
            <a:stretch>
              <a:fillRect/>
            </a:stretch>
          </a:blip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8045972" y="227397"/>
            <a:ext cx="1098028" cy="504056"/>
            <a:chOff x="8045972" y="1700808"/>
            <a:chExt cx="1098028" cy="504056"/>
          </a:xfrm>
          <a:solidFill>
            <a:schemeClr val="accent6"/>
          </a:solidFill>
        </p:grpSpPr>
        <p:sp>
          <p:nvSpPr>
            <p:cNvPr id="4" name="Oval 3"/>
            <p:cNvSpPr/>
            <p:nvPr/>
          </p:nvSpPr>
          <p:spPr>
            <a:xfrm>
              <a:off x="8045972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" name="Rectangle 4"/>
            <p:cNvSpPr/>
            <p:nvPr/>
          </p:nvSpPr>
          <p:spPr>
            <a:xfrm>
              <a:off x="8298000" y="1700808"/>
              <a:ext cx="846000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Apply</a:t>
              </a:r>
            </a:p>
          </p:txBody>
        </p:sp>
      </p:grpSp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0284" y="1916832"/>
            <a:ext cx="7506989" cy="5118325"/>
          </a:xfrm>
          <a:prstGeom prst="rect">
            <a:avLst/>
          </a:prstGeom>
        </p:spPr>
      </p:pic>
      <p:sp>
        <p:nvSpPr>
          <p:cNvPr id="8" name="TEXT 1">
            <a:extLst>
              <a:ext uri="{FF2B5EF4-FFF2-40B4-BE49-F238E27FC236}">
                <a16:creationId xmlns:a16="http://schemas.microsoft.com/office/drawing/2014/main" id="{952826CA-6601-45AE-9934-869E8EDAD2E8}"/>
              </a:ext>
            </a:extLst>
          </p:cNvPr>
          <p:cNvSpPr/>
          <p:nvPr/>
        </p:nvSpPr>
        <p:spPr>
          <a:xfrm>
            <a:off x="1548953" y="2483512"/>
            <a:ext cx="7775575" cy="2232248"/>
          </a:xfrm>
          <a:prstGeom prst="roundRect">
            <a:avLst>
              <a:gd name="adj" fmla="val 10033"/>
            </a:avLst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Gnome’s Home Sign</a:t>
            </a:r>
          </a:p>
          <a:p>
            <a:pPr algn="ctr"/>
            <a:endParaRPr lang="en-GB" sz="2400" dirty="0">
              <a:solidFill>
                <a:schemeClr val="tx1"/>
              </a:solidFill>
              <a:latin typeface="Twinkl" pitchFamily="50" charset="0"/>
            </a:endParaRPr>
          </a:p>
          <a:p>
            <a:pPr algn="ctr"/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To find the gnome’s home</a:t>
            </a:r>
          </a:p>
          <a:p>
            <a:pPr algn="ctr"/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Turn left after the gnarl.</a:t>
            </a:r>
          </a:p>
          <a:p>
            <a:pPr algn="ctr"/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Turn right at the gnawed wood,</a:t>
            </a:r>
          </a:p>
          <a:p>
            <a:pPr algn="ctr"/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Gnats not allowed!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227396"/>
            <a:ext cx="2210201" cy="6630603"/>
          </a:xfrm>
          <a:prstGeom prst="rect">
            <a:avLst/>
          </a:prstGeom>
        </p:spPr>
      </p:pic>
      <p:sp>
        <p:nvSpPr>
          <p:cNvPr id="10" name="TEXT 2">
            <a:extLst>
              <a:ext uri="{FF2B5EF4-FFF2-40B4-BE49-F238E27FC236}">
                <a16:creationId xmlns:a16="http://schemas.microsoft.com/office/drawing/2014/main" id="{952826CA-6601-45AE-9934-869E8EDAD2E8}"/>
              </a:ext>
            </a:extLst>
          </p:cNvPr>
          <p:cNvSpPr/>
          <p:nvPr/>
        </p:nvSpPr>
        <p:spPr>
          <a:xfrm>
            <a:off x="1548952" y="2483512"/>
            <a:ext cx="7775575" cy="2232248"/>
          </a:xfrm>
          <a:prstGeom prst="roundRect">
            <a:avLst>
              <a:gd name="adj" fmla="val 10033"/>
            </a:avLst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Twinkl" pitchFamily="50" charset="0"/>
              </a:rPr>
              <a:t>Gnome’s</a:t>
            </a:r>
            <a:r>
              <a:rPr lang="en-GB" sz="2400" dirty="0">
                <a:solidFill>
                  <a:schemeClr val="bg1"/>
                </a:solidFill>
                <a:latin typeface="Twinkl" pitchFamily="50" charset="0"/>
              </a:rPr>
              <a:t> 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Home</a:t>
            </a:r>
            <a:r>
              <a:rPr lang="en-GB" sz="2400" dirty="0">
                <a:solidFill>
                  <a:schemeClr val="bg1"/>
                </a:solidFill>
                <a:latin typeface="Twinkl" pitchFamily="50" charset="0"/>
              </a:rPr>
              <a:t> </a:t>
            </a:r>
            <a:r>
              <a:rPr lang="en-GB" sz="2400" dirty="0">
                <a:solidFill>
                  <a:srgbClr val="FF0000"/>
                </a:solidFill>
                <a:latin typeface="Twinkl" pitchFamily="50" charset="0"/>
              </a:rPr>
              <a:t>Sign</a:t>
            </a:r>
          </a:p>
          <a:p>
            <a:pPr algn="ctr"/>
            <a:endParaRPr lang="en-GB" sz="2400" dirty="0">
              <a:solidFill>
                <a:srgbClr val="FF0000"/>
              </a:solidFill>
              <a:latin typeface="Twinkl" pitchFamily="50" charset="0"/>
            </a:endParaRPr>
          </a:p>
          <a:p>
            <a:pPr algn="ctr"/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To find the </a:t>
            </a:r>
            <a:r>
              <a:rPr lang="en-GB" sz="2400" dirty="0">
                <a:solidFill>
                  <a:srgbClr val="FF0000"/>
                </a:solidFill>
                <a:latin typeface="Twinkl" pitchFamily="50" charset="0"/>
              </a:rPr>
              <a:t>gnome’s</a:t>
            </a:r>
            <a:r>
              <a:rPr lang="en-GB" sz="2400" dirty="0">
                <a:solidFill>
                  <a:schemeClr val="bg1"/>
                </a:solidFill>
                <a:latin typeface="Twinkl" pitchFamily="50" charset="0"/>
              </a:rPr>
              <a:t> 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home</a:t>
            </a:r>
          </a:p>
          <a:p>
            <a:pPr algn="ctr"/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Turn left after the </a:t>
            </a:r>
            <a:r>
              <a:rPr lang="en-GB" sz="2400" dirty="0">
                <a:solidFill>
                  <a:srgbClr val="FF0000"/>
                </a:solidFill>
                <a:latin typeface="Twinkl" pitchFamily="50" charset="0"/>
              </a:rPr>
              <a:t>gnarl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.</a:t>
            </a:r>
          </a:p>
          <a:p>
            <a:pPr algn="ctr"/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Turn right at the </a:t>
            </a:r>
            <a:r>
              <a:rPr lang="en-GB" sz="2400" dirty="0">
                <a:solidFill>
                  <a:srgbClr val="FF0000"/>
                </a:solidFill>
                <a:latin typeface="Twinkl" pitchFamily="50" charset="0"/>
              </a:rPr>
              <a:t>gnawed</a:t>
            </a:r>
            <a:r>
              <a:rPr lang="en-GB" sz="2400" dirty="0">
                <a:solidFill>
                  <a:schemeClr val="bg1"/>
                </a:solidFill>
                <a:latin typeface="Twinkl" pitchFamily="50" charset="0"/>
              </a:rPr>
              <a:t> 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wood,</a:t>
            </a:r>
          </a:p>
          <a:p>
            <a:pPr algn="ctr"/>
            <a:r>
              <a:rPr lang="en-GB" sz="2400" dirty="0">
                <a:solidFill>
                  <a:srgbClr val="FF0000"/>
                </a:solidFill>
                <a:latin typeface="Twinkl" pitchFamily="50" charset="0"/>
              </a:rPr>
              <a:t>Gnats</a:t>
            </a:r>
            <a:r>
              <a:rPr lang="en-GB" sz="2400" dirty="0">
                <a:solidFill>
                  <a:schemeClr val="bg1"/>
                </a:solidFill>
                <a:latin typeface="Twinkl" pitchFamily="50" charset="0"/>
              </a:rPr>
              <a:t> 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not allowed!</a:t>
            </a:r>
          </a:p>
        </p:txBody>
      </p:sp>
      <p:grpSp>
        <p:nvGrpSpPr>
          <p:cNvPr id="11" name="Show button"/>
          <p:cNvGrpSpPr>
            <a:grpSpLocks/>
          </p:cNvGrpSpPr>
          <p:nvPr/>
        </p:nvGrpSpPr>
        <p:grpSpPr bwMode="auto">
          <a:xfrm>
            <a:off x="6915150" y="5534025"/>
            <a:ext cx="1498600" cy="666750"/>
            <a:chOff x="6914614" y="5534675"/>
            <a:chExt cx="1499293" cy="666848"/>
          </a:xfrm>
        </p:grpSpPr>
        <p:sp>
          <p:nvSpPr>
            <p:cNvPr id="12" name="Rectangle: Rounded Corners 19">
              <a:extLst>
                <a:ext uri="{FF2B5EF4-FFF2-40B4-BE49-F238E27FC236}">
                  <a16:creationId xmlns:a16="http://schemas.microsoft.com/office/drawing/2014/main" id="{4BC43678-4A88-407D-8123-42A7BF4255CB}"/>
                </a:ext>
              </a:extLst>
            </p:cNvPr>
            <p:cNvSpPr/>
            <p:nvPr/>
          </p:nvSpPr>
          <p:spPr>
            <a:xfrm>
              <a:off x="6914614" y="5650580"/>
              <a:ext cx="1099058" cy="431863"/>
            </a:xfrm>
            <a:prstGeom prst="roundRect">
              <a:avLst>
                <a:gd name="adj" fmla="val 50000"/>
              </a:avLst>
            </a:prstGeom>
            <a:solidFill>
              <a:schemeClr val="accent6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r>
                <a:rPr lang="en-GB" dirty="0">
                  <a:latin typeface="Twinkl SemiBold" pitchFamily="2" charset="0"/>
                </a:rPr>
                <a:t>Check</a:t>
              </a:r>
            </a:p>
          </p:txBody>
        </p:sp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2A1ED39E-F6F6-4A5E-8BCF-252811413D5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107" b="61763"/>
            <a:stretch/>
          </p:blipFill>
          <p:spPr>
            <a:xfrm>
              <a:off x="7747059" y="5534675"/>
              <a:ext cx="666848" cy="66684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accent6"/>
              </a:solidFill>
            </a:ln>
          </p:spPr>
        </p:pic>
      </p:grpSp>
    </p:spTree>
    <p:extLst>
      <p:ext uri="{BB962C8B-B14F-4D97-AF65-F5344CB8AC3E}">
        <p14:creationId xmlns:p14="http://schemas.microsoft.com/office/powerpoint/2010/main" val="38729696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8" grpId="0"/>
      <p:bldP spid="10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8"/>
          <p:cNvSpPr/>
          <p:nvPr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blipFill>
            <a:blip r:embed="rId2"/>
            <a:stretch>
              <a:fillRect/>
            </a:stretch>
          </a:blip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grpSp>
        <p:nvGrpSpPr>
          <p:cNvPr id="11" name="Group 10"/>
          <p:cNvGrpSpPr/>
          <p:nvPr/>
        </p:nvGrpSpPr>
        <p:grpSpPr>
          <a:xfrm>
            <a:off x="8045972" y="227397"/>
            <a:ext cx="1098028" cy="504056"/>
            <a:chOff x="8045972" y="1700808"/>
            <a:chExt cx="1098028" cy="504056"/>
          </a:xfrm>
          <a:solidFill>
            <a:schemeClr val="accent6"/>
          </a:solidFill>
        </p:grpSpPr>
        <p:sp>
          <p:nvSpPr>
            <p:cNvPr id="12" name="Oval 11"/>
            <p:cNvSpPr/>
            <p:nvPr/>
          </p:nvSpPr>
          <p:spPr>
            <a:xfrm>
              <a:off x="8045972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" name="Rectangle 12"/>
            <p:cNvSpPr/>
            <p:nvPr/>
          </p:nvSpPr>
          <p:spPr>
            <a:xfrm>
              <a:off x="8298000" y="1700808"/>
              <a:ext cx="846000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Apply</a:t>
              </a:r>
            </a:p>
          </p:txBody>
        </p:sp>
      </p:grp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2013105"/>
            <a:ext cx="1790068" cy="310232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5935" y="2013105"/>
            <a:ext cx="1226927" cy="3102324"/>
          </a:xfrm>
          <a:prstGeom prst="rect">
            <a:avLst/>
          </a:prstGeom>
        </p:spPr>
      </p:pic>
      <p:sp>
        <p:nvSpPr>
          <p:cNvPr id="10" name="Rectangle: Rounded Corners 10">
            <a:extLst>
              <a:ext uri="{FF2B5EF4-FFF2-40B4-BE49-F238E27FC236}">
                <a16:creationId xmlns:a16="http://schemas.microsoft.com/office/drawing/2014/main" id="{D106C8EB-9F80-4C8B-8855-A68A78CF0214}"/>
              </a:ext>
            </a:extLst>
          </p:cNvPr>
          <p:cNvSpPr/>
          <p:nvPr/>
        </p:nvSpPr>
        <p:spPr>
          <a:xfrm>
            <a:off x="683569" y="4797153"/>
            <a:ext cx="7776863" cy="1382008"/>
          </a:xfrm>
          <a:prstGeom prst="roundRect">
            <a:avLst>
              <a:gd name="adj" fmla="val 6179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“I would love to visit the gnome!” said Kit, putting down his pruning shears.</a:t>
            </a:r>
          </a:p>
          <a:p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“Me too!” said Sam. “Are you thinking what I’m thinking?” she said as she took the magic map out of her pocket.</a:t>
            </a:r>
          </a:p>
        </p:txBody>
      </p:sp>
    </p:spTree>
    <p:extLst>
      <p:ext uri="{BB962C8B-B14F-4D97-AF65-F5344CB8AC3E}">
        <p14:creationId xmlns:p14="http://schemas.microsoft.com/office/powerpoint/2010/main" val="271193441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873AA173-5E40-450D-8D55-358810DBAD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9750" y="620688"/>
            <a:ext cx="8064500" cy="772567"/>
          </a:xfrm>
        </p:spPr>
        <p:txBody>
          <a:bodyPr/>
          <a:lstStyle/>
          <a:p>
            <a:pPr algn="ctr"/>
            <a:r>
              <a:rPr lang="en-GB" altLang="en-US" b="0" dirty="0"/>
              <a:t>Today, we have learnt…</a:t>
            </a: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873AA173-5E40-450D-8D55-358810DBADC8}"/>
              </a:ext>
            </a:extLst>
          </p:cNvPr>
          <p:cNvSpPr txBox="1">
            <a:spLocks/>
          </p:cNvSpPr>
          <p:nvPr/>
        </p:nvSpPr>
        <p:spPr bwMode="auto">
          <a:xfrm>
            <a:off x="1979712" y="2862696"/>
            <a:ext cx="8064500" cy="772567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  <a:noAutofit/>
          </a:bodyPr>
          <a:lstStyle>
            <a:lvl1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  <a:lvl2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2pPr>
            <a:lvl3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3pPr>
            <a:lvl4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4pPr>
            <a:lvl5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5pPr>
            <a:lvl6pPr marL="4572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6pPr>
            <a:lvl7pPr marL="9144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7pPr>
            <a:lvl8pPr marL="13716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8pPr>
            <a:lvl9pPr marL="18288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9pPr>
          </a:lstStyle>
          <a:p>
            <a:pPr algn="ctr"/>
            <a:r>
              <a:rPr lang="en-GB" altLang="en-US" sz="11500" dirty="0" err="1">
                <a:latin typeface="Twinkl" pitchFamily="2" charset="0"/>
              </a:rPr>
              <a:t>gn</a:t>
            </a:r>
            <a:endParaRPr lang="en-GB" altLang="en-US" sz="11500" dirty="0">
              <a:latin typeface="Twinkl" pitchFamily="2" charset="0"/>
            </a:endParaRPr>
          </a:p>
          <a:p>
            <a:pPr algn="ctr"/>
            <a:r>
              <a:rPr lang="en-GB" altLang="en-US" sz="4400" b="0" dirty="0"/>
              <a:t>saying /n/</a:t>
            </a:r>
          </a:p>
        </p:txBody>
      </p:sp>
      <p:sp>
        <p:nvSpPr>
          <p:cNvPr id="8" name="Rectangle 7"/>
          <p:cNvSpPr/>
          <p:nvPr/>
        </p:nvSpPr>
        <p:spPr>
          <a:xfrm>
            <a:off x="3707904" y="5877272"/>
            <a:ext cx="406553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1800" dirty="0">
                <a:latin typeface="Twinkl" pitchFamily="50" charset="0"/>
              </a:rPr>
              <a:t>The adventure continues next lesson!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1844824"/>
            <a:ext cx="283365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10227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7" grpId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1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653C8F"/>
      </a:accent1>
      <a:accent2>
        <a:srgbClr val="F0821A"/>
      </a:accent2>
      <a:accent3>
        <a:srgbClr val="CB4793"/>
      </a:accent3>
      <a:accent4>
        <a:srgbClr val="009640"/>
      </a:accent4>
      <a:accent5>
        <a:srgbClr val="F9B000"/>
      </a:accent5>
      <a:accent6>
        <a:srgbClr val="00938F"/>
      </a:accent6>
      <a:hlink>
        <a:srgbClr val="00B0F0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Twinkl Phonics PowerPoint Template.pptx" id="{DE623B95-CF47-4D4D-99E6-E7908909B4E9}" vid="{D8F4FE79-54E6-4341-BC11-84D6744E4EBC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291</TotalTime>
  <Words>434</Words>
  <Application>Microsoft Office PowerPoint</Application>
  <PresentationFormat>On-screen Show (4:3)</PresentationFormat>
  <Paragraphs>102</Paragraphs>
  <Slides>24</Slides>
  <Notes>0</Notes>
  <HiddenSlides>0</HiddenSlides>
  <MMClips>10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9" baseType="lpstr">
      <vt:lpstr>Twinkl SemiBold</vt:lpstr>
      <vt:lpstr>Tuffy-TTF</vt:lpstr>
      <vt:lpstr>Twinkl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A Cloud of Gnats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Text Detectives!</vt:lpstr>
      <vt:lpstr>PowerPoint Presentation</vt:lpstr>
      <vt:lpstr>PowerPoint Presentation</vt:lpstr>
      <vt:lpstr>Today, we have learnt…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Twinkl Phonics</dc:title>
  <dc:creator>Charlotte Walker</dc:creator>
  <cp:lastModifiedBy>Sana Mehmood</cp:lastModifiedBy>
  <cp:revision>37</cp:revision>
  <dcterms:created xsi:type="dcterms:W3CDTF">2018-09-07T13:13:54Z</dcterms:created>
  <dcterms:modified xsi:type="dcterms:W3CDTF">2018-09-26T10:17:19Z</dcterms:modified>
</cp:coreProperties>
</file>