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3" r:id="rId5"/>
    <p:sldId id="264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689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415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819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684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751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976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35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339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032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044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911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01D1E-BD13-4D63-89F4-846814A772D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7DC84-5D80-4DE1-A1A7-C7571878C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468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K-edW7TSOk&amp;list=PLYiosEcSXzvPd6htDoua_W5ehF1BJIepO&amp;index=5" TargetMode="External"/><Relationship Id="rId2" Type="http://schemas.openxmlformats.org/officeDocument/2006/relationships/hyperlink" Target="https://www.youtube.com/watch?v=KJtaIqahi3I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Changes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1236" y="1595272"/>
            <a:ext cx="7809528" cy="487844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88692" y="6473717"/>
            <a:ext cx="15651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Relaxing music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019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b="1" dirty="0" smtClean="0"/>
              <a:t>Chameleons 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03028" y="2052271"/>
            <a:ext cx="5181600" cy="3659505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chameleons are a type of lizard</a:t>
            </a:r>
          </a:p>
          <a:p>
            <a:r>
              <a:rPr lang="en-GB" dirty="0" smtClean="0"/>
              <a:t>many different varieties </a:t>
            </a:r>
          </a:p>
          <a:p>
            <a:r>
              <a:rPr lang="en-GB" dirty="0" smtClean="0"/>
              <a:t>can live in desert and in rainforest</a:t>
            </a:r>
          </a:p>
          <a:p>
            <a:r>
              <a:rPr lang="en-GB" dirty="0" smtClean="0"/>
              <a:t>sometimes kept as pets</a:t>
            </a:r>
          </a:p>
          <a:p>
            <a:r>
              <a:rPr lang="en-GB" dirty="0" smtClean="0"/>
              <a:t>can change colour to match their environment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689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                </a:t>
            </a:r>
            <a:r>
              <a:rPr lang="en-GB" b="1" dirty="0" smtClean="0"/>
              <a:t>Chameleons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95640" y="444638"/>
            <a:ext cx="4738467" cy="316885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1542554"/>
            <a:ext cx="5181600" cy="4977516"/>
          </a:xfrm>
        </p:spPr>
        <p:txBody>
          <a:bodyPr>
            <a:normAutofit lnSpcReduction="10000"/>
          </a:bodyPr>
          <a:lstStyle/>
          <a:p>
            <a:r>
              <a:rPr lang="en-GB" u="sng" dirty="0" smtClean="0"/>
              <a:t>Change their colours </a:t>
            </a:r>
            <a:r>
              <a:rPr lang="en-GB" dirty="0" smtClean="0"/>
              <a:t>according to the environment</a:t>
            </a:r>
          </a:p>
          <a:p>
            <a:r>
              <a:rPr lang="en-GB" dirty="0" smtClean="0"/>
              <a:t>Green like leaves of tree</a:t>
            </a:r>
          </a:p>
          <a:p>
            <a:r>
              <a:rPr lang="en-GB" dirty="0" smtClean="0"/>
              <a:t>Desert Chameleons change colour to help regulate their body temperature. </a:t>
            </a:r>
          </a:p>
          <a:p>
            <a:r>
              <a:rPr lang="en-GB" dirty="0" smtClean="0"/>
              <a:t>light-grey when hot and black when cold</a:t>
            </a:r>
          </a:p>
          <a:p>
            <a:r>
              <a:rPr lang="en-GB" dirty="0" smtClean="0"/>
              <a:t>They </a:t>
            </a:r>
            <a:r>
              <a:rPr lang="en-GB" u="sng" dirty="0" smtClean="0"/>
              <a:t>adapt to changes </a:t>
            </a:r>
            <a:r>
              <a:rPr lang="en-GB" dirty="0" smtClean="0"/>
              <a:t>in their immediate environment. </a:t>
            </a:r>
          </a:p>
          <a:p>
            <a:r>
              <a:rPr lang="en-GB" dirty="0" smtClean="0"/>
              <a:t>They do so quickly and efficiently.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641" y="3709696"/>
            <a:ext cx="3987292" cy="298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96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0627" y="1499622"/>
            <a:ext cx="5181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i="1" dirty="0"/>
              <a:t>“</a:t>
            </a:r>
            <a:r>
              <a:rPr lang="en-GB" b="1" i="1" dirty="0"/>
              <a:t>My God is my rock, in whom I take refuge.“  </a:t>
            </a:r>
          </a:p>
          <a:p>
            <a:pPr marL="0" indent="0" algn="ctr">
              <a:buNone/>
            </a:pPr>
            <a:r>
              <a:rPr lang="en-GB" i="1" dirty="0"/>
              <a:t>Psalm </a:t>
            </a:r>
            <a:r>
              <a:rPr lang="en-GB" i="1" dirty="0" smtClean="0"/>
              <a:t>18:2</a:t>
            </a:r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r>
              <a:rPr lang="en-GB" i="1" dirty="0" smtClean="0"/>
              <a:t>"</a:t>
            </a:r>
            <a:r>
              <a:rPr lang="en-GB" b="1" i="1" dirty="0" smtClean="0"/>
              <a:t>Jesus Christ is the same yesterday and today and forever.“ </a:t>
            </a:r>
          </a:p>
          <a:p>
            <a:pPr marL="0" indent="0" algn="ctr">
              <a:buNone/>
            </a:pPr>
            <a:r>
              <a:rPr lang="en-GB" i="1" dirty="0" smtClean="0"/>
              <a:t>Hebrews 13:8</a:t>
            </a:r>
          </a:p>
          <a:p>
            <a:pPr marL="0" indent="0" algn="ctr">
              <a:buNone/>
            </a:pPr>
            <a:endParaRPr lang="en-GB" i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022451" y="1881520"/>
            <a:ext cx="5648078" cy="318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73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Dear God,</a:t>
            </a:r>
          </a:p>
          <a:p>
            <a:pPr marL="0" indent="0">
              <a:buNone/>
            </a:pPr>
            <a:r>
              <a:rPr lang="en-GB" dirty="0" smtClean="0"/>
              <a:t>Please help us with the changes we face in life.</a:t>
            </a:r>
          </a:p>
          <a:p>
            <a:pPr marL="0" indent="0">
              <a:buNone/>
            </a:pPr>
            <a:r>
              <a:rPr lang="en-GB" dirty="0" smtClean="0"/>
              <a:t>Please help us when we find things difficult.</a:t>
            </a:r>
          </a:p>
          <a:p>
            <a:pPr marL="0" indent="0">
              <a:buNone/>
            </a:pPr>
            <a:r>
              <a:rPr lang="en-GB" dirty="0" smtClean="0"/>
              <a:t>Please help us to be patient with other people when they are struggling.</a:t>
            </a:r>
          </a:p>
          <a:p>
            <a:pPr marL="0" indent="0">
              <a:buNone/>
            </a:pPr>
            <a:r>
              <a:rPr lang="en-GB" dirty="0" smtClean="0"/>
              <a:t>Please help us to act with kindness and care.</a:t>
            </a:r>
          </a:p>
          <a:p>
            <a:pPr marL="0" indent="0">
              <a:buNone/>
            </a:pPr>
            <a:r>
              <a:rPr lang="en-GB" dirty="0" smtClean="0"/>
              <a:t>Amen.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554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Click on the this link to learn about Chameleons</a:t>
            </a:r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Beautiful </a:t>
            </a:r>
            <a:r>
              <a:rPr lang="en-GB" dirty="0">
                <a:hlinkClick r:id="rId2"/>
              </a:rPr>
              <a:t>Footage: Chameleons Are Amazing | National </a:t>
            </a:r>
            <a:r>
              <a:rPr lang="en-GB" dirty="0" smtClean="0">
                <a:hlinkClick r:id="rId2"/>
              </a:rPr>
              <a:t>Geographic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Song:  </a:t>
            </a:r>
            <a:r>
              <a:rPr lang="en-GB" dirty="0" smtClean="0">
                <a:hlinkClick r:id="rId3"/>
              </a:rPr>
              <a:t>Be the Change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299421" y="1541558"/>
            <a:ext cx="5181600" cy="418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0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180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Changes</vt:lpstr>
      <vt:lpstr>Chameleons </vt:lpstr>
      <vt:lpstr>                                           Chameleons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Adcock</dc:creator>
  <cp:lastModifiedBy>Sam Adcock</cp:lastModifiedBy>
  <cp:revision>13</cp:revision>
  <dcterms:created xsi:type="dcterms:W3CDTF">2021-01-31T22:32:23Z</dcterms:created>
  <dcterms:modified xsi:type="dcterms:W3CDTF">2021-02-01T11:51:58Z</dcterms:modified>
</cp:coreProperties>
</file>