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370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98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777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219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603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782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6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976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100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367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2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EA816-D577-40E4-A008-E45DAE80FD03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6788F-13F8-4483-86A5-0E246C684F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6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we walk for 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64704"/>
            <a:ext cx="580159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827" y="4503583"/>
            <a:ext cx="2124075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72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Kenya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English and Swahili are Kenya’s two official languages, although each of the country’s 42 ethnic groups has their own dialect </a:t>
            </a:r>
          </a:p>
          <a:p>
            <a:pPr marL="0" indent="0">
              <a:buNone/>
            </a:pPr>
            <a:r>
              <a:rPr lang="en-GB" dirty="0" smtClean="0"/>
              <a:t>• More than 75% of Kenya’s population lives in rural areas </a:t>
            </a:r>
          </a:p>
          <a:p>
            <a:pPr marL="0" indent="0">
              <a:buNone/>
            </a:pPr>
            <a:r>
              <a:rPr lang="en-GB" dirty="0" smtClean="0"/>
              <a:t>• Kenya’s average life expectancy is 62 years (UK is 81)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53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Kenya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• The literacy rate in Kenya is 78% and the average years of schooling is six 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41106" t="17751" r="26609" b="44971"/>
          <a:stretch/>
        </p:blipFill>
        <p:spPr bwMode="auto">
          <a:xfrm>
            <a:off x="1979712" y="2828924"/>
            <a:ext cx="5184576" cy="36244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1189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Kenya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Only 54% of those in rural areas have access to improved water sources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41772" t="19526" r="25111" b="42308"/>
          <a:stretch/>
        </p:blipFill>
        <p:spPr bwMode="auto">
          <a:xfrm>
            <a:off x="1763688" y="2814637"/>
            <a:ext cx="5904656" cy="35666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477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Kenya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11560" y="1772816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• 26% of children aged 5-14 are engaged in child labour</a:t>
            </a:r>
            <a:endParaRPr lang="en-GB" sz="3200" dirty="0" smtClean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l="41938" t="18639" r="26775" b="48225"/>
          <a:stretch/>
        </p:blipFill>
        <p:spPr bwMode="auto">
          <a:xfrm>
            <a:off x="1907704" y="3068960"/>
            <a:ext cx="5721767" cy="34087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8309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walk for water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4100" dirty="0" smtClean="0"/>
              <a:t>Much </a:t>
            </a:r>
            <a:r>
              <a:rPr lang="en-GB" sz="4100" dirty="0"/>
              <a:t>of Kenya is </a:t>
            </a:r>
            <a:r>
              <a:rPr lang="en-GB" sz="4100" dirty="0" smtClean="0"/>
              <a:t>dry</a:t>
            </a:r>
            <a:r>
              <a:rPr lang="en-GB" sz="4100" dirty="0"/>
              <a:t>. </a:t>
            </a:r>
            <a:endParaRPr lang="en-GB" sz="4100" dirty="0" smtClean="0"/>
          </a:p>
          <a:p>
            <a:pPr marL="0" indent="0">
              <a:buNone/>
            </a:pPr>
            <a:r>
              <a:rPr lang="en-GB" sz="4100" dirty="0" smtClean="0"/>
              <a:t>Water </a:t>
            </a:r>
            <a:r>
              <a:rPr lang="en-GB" sz="4100" dirty="0"/>
              <a:t>services are poorly distributed and rural Kenya </a:t>
            </a:r>
            <a:r>
              <a:rPr lang="en-GB" sz="4100" dirty="0" smtClean="0"/>
              <a:t>has poor </a:t>
            </a:r>
            <a:r>
              <a:rPr lang="en-GB" sz="4100" dirty="0"/>
              <a:t>access to clean water </a:t>
            </a:r>
            <a:r>
              <a:rPr lang="en-GB" sz="4100" dirty="0" smtClean="0"/>
              <a:t>. </a:t>
            </a:r>
          </a:p>
          <a:p>
            <a:pPr marL="0" indent="0">
              <a:buNone/>
            </a:pPr>
            <a:r>
              <a:rPr lang="en-GB" sz="4100" dirty="0"/>
              <a:t>T</a:t>
            </a:r>
            <a:r>
              <a:rPr lang="en-GB" sz="4100" dirty="0" smtClean="0"/>
              <a:t>wo-thirds </a:t>
            </a:r>
            <a:r>
              <a:rPr lang="en-GB" sz="4100" dirty="0"/>
              <a:t>of the population lack access to adequate sanitation. This leads to 10,000 childhood deaths every year. We help by partnering to provide:</a:t>
            </a:r>
          </a:p>
          <a:p>
            <a:r>
              <a:rPr lang="en-GB" sz="4100" dirty="0"/>
              <a:t>Rain catchment systems</a:t>
            </a:r>
          </a:p>
          <a:p>
            <a:r>
              <a:rPr lang="en-GB" sz="4100" dirty="0"/>
              <a:t>Wells</a:t>
            </a:r>
          </a:p>
          <a:p>
            <a:r>
              <a:rPr lang="en-GB" sz="4100" dirty="0"/>
              <a:t>Hand-washing stations</a:t>
            </a:r>
          </a:p>
          <a:p>
            <a:r>
              <a:rPr lang="en-GB" sz="4100" dirty="0"/>
              <a:t>Latrines</a:t>
            </a:r>
          </a:p>
          <a:p>
            <a:r>
              <a:rPr lang="en-GB" sz="4100" dirty="0"/>
              <a:t>Water and sanitation education</a:t>
            </a:r>
          </a:p>
          <a:p>
            <a:endParaRPr lang="en-GB" dirty="0"/>
          </a:p>
        </p:txBody>
      </p:sp>
      <p:pic>
        <p:nvPicPr>
          <p:cNvPr id="4" name="Picture 2" descr="Image result for we walk for 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4664"/>
            <a:ext cx="220460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16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walk for water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We help by partnering to provide:</a:t>
            </a:r>
          </a:p>
          <a:p>
            <a:r>
              <a:rPr lang="en-GB" dirty="0" smtClean="0"/>
              <a:t>Rain catchment systems</a:t>
            </a:r>
          </a:p>
          <a:p>
            <a:r>
              <a:rPr lang="en-GB" dirty="0" smtClean="0"/>
              <a:t>Wells</a:t>
            </a:r>
          </a:p>
          <a:p>
            <a:r>
              <a:rPr lang="en-GB" dirty="0" smtClean="0"/>
              <a:t>Hand-washing stations</a:t>
            </a:r>
          </a:p>
          <a:p>
            <a:r>
              <a:rPr lang="en-GB" dirty="0" smtClean="0"/>
              <a:t>Latrines</a:t>
            </a:r>
          </a:p>
          <a:p>
            <a:r>
              <a:rPr lang="en-GB" dirty="0" smtClean="0"/>
              <a:t>Water and sanitation education</a:t>
            </a:r>
          </a:p>
          <a:p>
            <a:endParaRPr lang="en-GB" dirty="0"/>
          </a:p>
        </p:txBody>
      </p:sp>
      <p:pic>
        <p:nvPicPr>
          <p:cNvPr id="4" name="Picture 2" descr="Image result for we walk for 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2656"/>
            <a:ext cx="2232248" cy="138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1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plan – ‘Walk for water’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Wear blue on </a:t>
            </a:r>
            <a:r>
              <a:rPr lang="en-GB" b="1" dirty="0" smtClean="0"/>
              <a:t>Friday 7</a:t>
            </a:r>
            <a:r>
              <a:rPr lang="en-GB" b="1" baseline="30000" dirty="0" smtClean="0"/>
              <a:t>th</a:t>
            </a:r>
            <a:r>
              <a:rPr lang="en-GB" b="1" dirty="0" smtClean="0"/>
              <a:t> July </a:t>
            </a:r>
            <a:r>
              <a:rPr lang="en-GB" dirty="0" smtClean="0"/>
              <a:t>and bring in £1 to donate to helping to improve access to clean water in Kenya. </a:t>
            </a:r>
          </a:p>
          <a:p>
            <a:r>
              <a:rPr lang="en-GB" dirty="0" smtClean="0"/>
              <a:t>Water activities all day including a water walk around the playground</a:t>
            </a:r>
          </a:p>
          <a:p>
            <a:r>
              <a:rPr lang="en-GB" dirty="0" smtClean="0"/>
              <a:t>Learn the words to a water song to perform at the summer fete to help raise awareness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41772" t="19526" r="25111" b="42308"/>
          <a:stretch/>
        </p:blipFill>
        <p:spPr bwMode="auto">
          <a:xfrm>
            <a:off x="5652120" y="5373215"/>
            <a:ext cx="2952328" cy="13344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4806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238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Kenya </vt:lpstr>
      <vt:lpstr>Kenya </vt:lpstr>
      <vt:lpstr>Kenya </vt:lpstr>
      <vt:lpstr>Kenya </vt:lpstr>
      <vt:lpstr>WE walk for water </vt:lpstr>
      <vt:lpstr>WE walk for water</vt:lpstr>
      <vt:lpstr>Our plan – ‘Walk for water’ day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walk for water</dc:title>
  <dc:creator>Joanna Rapley</dc:creator>
  <cp:lastModifiedBy>Joanna Rapley</cp:lastModifiedBy>
  <cp:revision>5</cp:revision>
  <dcterms:created xsi:type="dcterms:W3CDTF">2017-06-26T09:20:12Z</dcterms:created>
  <dcterms:modified xsi:type="dcterms:W3CDTF">2017-06-26T11:07:39Z</dcterms:modified>
</cp:coreProperties>
</file>