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</p:sldIdLst>
  <p:sldSz cx="6858000" cy="9906000" type="A4"/>
  <p:notesSz cx="7053263" cy="101869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67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78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35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30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993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754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69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63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45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16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45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B5BCE-0F1C-4F74-BA01-5ED9CE6F4CAC}" type="datetimeFigureOut">
              <a:rPr lang="en-GB" smtClean="0"/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10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187" y="19156"/>
            <a:ext cx="5322034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sentence uses </a:t>
            </a:r>
            <a:r>
              <a:rPr lang="en-GB" sz="1600" b="1" u="sng" dirty="0" smtClean="0">
                <a:latin typeface="SassoonPrimaryInfant" pitchFamily="2" charset="0"/>
              </a:rPr>
              <a:t>capital letters </a:t>
            </a:r>
            <a:r>
              <a:rPr lang="en-GB" sz="1600" u="sng" dirty="0" smtClean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From </a:t>
            </a:r>
            <a:r>
              <a:rPr lang="en-GB" sz="1600" dirty="0" err="1" smtClean="0">
                <a:latin typeface="SassoonPrimaryInfant" pitchFamily="2" charset="0"/>
              </a:rPr>
              <a:t>april</a:t>
            </a:r>
            <a:r>
              <a:rPr lang="en-GB" sz="1600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From </a:t>
            </a:r>
            <a:r>
              <a:rPr lang="en-GB" sz="1600" dirty="0" err="1" smtClean="0">
                <a:latin typeface="SassoonPrimaryInfant" pitchFamily="2" charset="0"/>
              </a:rPr>
              <a:t>april</a:t>
            </a:r>
            <a:r>
              <a:rPr lang="en-GB" sz="1600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1187" y="1588816"/>
            <a:ext cx="4392485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sentence uses </a:t>
            </a:r>
            <a:r>
              <a:rPr lang="en-GB" sz="1600" b="1" u="sng" dirty="0" smtClean="0">
                <a:latin typeface="SassoonPrimaryInfant" pitchFamily="2" charset="0"/>
              </a:rPr>
              <a:t>capital letters </a:t>
            </a:r>
            <a:r>
              <a:rPr lang="en-GB" sz="1600" u="sng" dirty="0" smtClean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Can </a:t>
            </a:r>
            <a:r>
              <a:rPr lang="en-GB" sz="1600" dirty="0" err="1" smtClean="0">
                <a:latin typeface="SassoonPrimaryInfant" pitchFamily="2" charset="0"/>
              </a:rPr>
              <a:t>i</a:t>
            </a:r>
            <a:r>
              <a:rPr lang="en-GB" sz="1600" dirty="0" smtClean="0">
                <a:latin typeface="SassoonPrimaryInfant" pitchFamily="2" charset="0"/>
              </a:rPr>
              <a:t> go to Birmingham with </a:t>
            </a:r>
            <a:r>
              <a:rPr lang="en-GB" sz="1600" dirty="0" err="1" smtClean="0">
                <a:latin typeface="SassoonPrimaryInfant" pitchFamily="2" charset="0"/>
              </a:rPr>
              <a:t>ren</a:t>
            </a:r>
            <a:r>
              <a:rPr lang="en-GB" sz="1600" dirty="0" smtClean="0">
                <a:latin typeface="SassoonPrimaryInfant" pitchFamily="2" charset="0"/>
              </a:rPr>
              <a:t>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Can I go to </a:t>
            </a:r>
            <a:r>
              <a:rPr lang="en-GB" sz="1600" dirty="0" smtClean="0">
                <a:latin typeface="SassoonPrimaryInfant" pitchFamily="2" charset="0"/>
              </a:rPr>
              <a:t>Birmingham </a:t>
            </a:r>
            <a:r>
              <a:rPr lang="en-GB" sz="1600" dirty="0">
                <a:latin typeface="SassoonPrimaryInfant" pitchFamily="2" charset="0"/>
              </a:rPr>
              <a:t>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Can </a:t>
            </a:r>
            <a:r>
              <a:rPr lang="en-GB" sz="1600" dirty="0" err="1">
                <a:latin typeface="SassoonPrimaryInfant" pitchFamily="2" charset="0"/>
              </a:rPr>
              <a:t>i</a:t>
            </a:r>
            <a:r>
              <a:rPr lang="en-GB" sz="1600" dirty="0" smtClean="0">
                <a:latin typeface="SassoonPrimaryInfant" pitchFamily="2" charset="0"/>
              </a:rPr>
              <a:t> </a:t>
            </a:r>
            <a:r>
              <a:rPr lang="en-GB" sz="1600" dirty="0">
                <a:latin typeface="SassoonPrimaryInfant" pitchFamily="2" charset="0"/>
              </a:rPr>
              <a:t>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Can I go to Birmingham with Ren </a:t>
            </a:r>
            <a:r>
              <a:rPr lang="en-GB" sz="1600" dirty="0" smtClean="0">
                <a:latin typeface="SassoonPrimaryInfant" pitchFamily="2" charset="0"/>
              </a:rPr>
              <a:t>Next </a:t>
            </a:r>
            <a:r>
              <a:rPr lang="en-GB" sz="1600" dirty="0">
                <a:latin typeface="SassoonPrimaryInfant" pitchFamily="2" charset="0"/>
              </a:rPr>
              <a:t>Friday</a:t>
            </a:r>
            <a:r>
              <a:rPr lang="en-GB" sz="1600" dirty="0" smtClean="0">
                <a:latin typeface="SassoonPrimaryInfant" pitchFamily="2" charset="0"/>
              </a:rPr>
              <a:t>?</a:t>
            </a:r>
            <a:endParaRPr lang="en-GB" sz="16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187" y="3158476"/>
            <a:ext cx="5271956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sentence uses </a:t>
            </a:r>
            <a:r>
              <a:rPr lang="en-GB" sz="1600" b="1" u="sng" dirty="0" smtClean="0">
                <a:latin typeface="SassoonPrimaryInfant" pitchFamily="2" charset="0"/>
              </a:rPr>
              <a:t>capital letters </a:t>
            </a:r>
            <a:r>
              <a:rPr lang="en-GB" sz="1600" u="sng" dirty="0" smtClean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Listen to </a:t>
            </a:r>
            <a:r>
              <a:rPr lang="en-GB" sz="1600" dirty="0" err="1" smtClean="0">
                <a:latin typeface="SassoonPrimaryInfant" pitchFamily="2" charset="0"/>
              </a:rPr>
              <a:t>mrs</a:t>
            </a:r>
            <a:r>
              <a:rPr lang="en-GB" sz="1600" dirty="0" smtClean="0">
                <a:latin typeface="SassoonPrimaryInfant" pitchFamily="2" charset="0"/>
              </a:rPr>
              <a:t> henry </a:t>
            </a:r>
            <a:r>
              <a:rPr lang="en-GB" sz="1600" dirty="0">
                <a:latin typeface="SassoonPrimaryInfant" pitchFamily="2" charset="0"/>
              </a:rPr>
              <a:t>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Listen to Mrs Henry when you go to the Science </a:t>
            </a:r>
            <a:r>
              <a:rPr lang="en-GB" sz="1600" dirty="0" smtClean="0">
                <a:latin typeface="SassoonPrimaryInfant" pitchFamily="2" charset="0"/>
              </a:rPr>
              <a:t>museum</a:t>
            </a:r>
            <a:r>
              <a:rPr lang="en-GB" sz="1600" dirty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Listen to Mrs Henry when you go to the </a:t>
            </a:r>
            <a:r>
              <a:rPr lang="en-GB" sz="1600" dirty="0" smtClean="0">
                <a:latin typeface="SassoonPrimaryInfant" pitchFamily="2" charset="0"/>
              </a:rPr>
              <a:t>science </a:t>
            </a:r>
            <a:r>
              <a:rPr lang="en-GB" sz="1600" dirty="0">
                <a:latin typeface="SassoonPrimaryInfant" pitchFamily="2" charset="0"/>
              </a:rPr>
              <a:t>Museum</a:t>
            </a:r>
            <a:r>
              <a:rPr lang="en-GB" sz="1600" dirty="0" smtClean="0">
                <a:latin typeface="SassoonPrimaryInfant" pitchFamily="2" charset="0"/>
              </a:rPr>
              <a:t>.</a:t>
            </a:r>
            <a:endParaRPr lang="en-GB" sz="16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187" y="4728136"/>
            <a:ext cx="5493363" cy="1631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two sentences have a </a:t>
            </a:r>
            <a:r>
              <a:rPr lang="en-GB" sz="1600" b="1" u="sng" dirty="0" smtClean="0">
                <a:latin typeface="SassoonPrimaryInfant" pitchFamily="2" charset="0"/>
              </a:rPr>
              <a:t>capital letter </a:t>
            </a:r>
            <a:r>
              <a:rPr lang="en-GB" sz="1600" u="sng" dirty="0" smtClean="0">
                <a:latin typeface="SassoonPrimaryInfant" pitchFamily="2" charset="0"/>
              </a:rPr>
              <a:t>missing?  Tick </a:t>
            </a:r>
            <a:r>
              <a:rPr lang="en-GB" sz="1600" b="1" u="sng" dirty="0" smtClean="0">
                <a:latin typeface="SassoonPrimaryInfant" pitchFamily="2" charset="0"/>
              </a:rPr>
              <a:t>two</a:t>
            </a:r>
            <a:r>
              <a:rPr lang="en-GB" sz="1600" u="sng" dirty="0" smtClean="0">
                <a:latin typeface="SassoonPrimaryInfant" pitchFamily="2" charset="0"/>
              </a:rPr>
              <a:t>.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My favourite month of the year is </a:t>
            </a:r>
            <a:r>
              <a:rPr lang="en-GB" sz="1600" dirty="0" err="1" smtClean="0">
                <a:latin typeface="SassoonPrimaryInfant" pitchFamily="2" charset="0"/>
              </a:rPr>
              <a:t>february</a:t>
            </a:r>
            <a:r>
              <a:rPr lang="en-GB" sz="1600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I have just finished reading </a:t>
            </a:r>
            <a:r>
              <a:rPr lang="en-GB" sz="1600" i="1" dirty="0" smtClean="0">
                <a:latin typeface="SassoonPrimaryInfant" pitchFamily="2" charset="0"/>
              </a:rPr>
              <a:t>Oliver Twist</a:t>
            </a:r>
            <a:r>
              <a:rPr lang="en-GB" sz="1600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Corsica is a small island in the </a:t>
            </a:r>
            <a:r>
              <a:rPr lang="en-GB" sz="1600" dirty="0" err="1" smtClean="0">
                <a:latin typeface="SassoonPrimaryInfant" pitchFamily="2" charset="0"/>
              </a:rPr>
              <a:t>mediterranean</a:t>
            </a:r>
            <a:r>
              <a:rPr lang="en-GB" sz="1600" dirty="0" smtClean="0">
                <a:latin typeface="SassoonPrimaryInfant" pitchFamily="2" charset="0"/>
              </a:rPr>
              <a:t> Sea.</a:t>
            </a:r>
            <a:endParaRPr lang="en-GB" sz="16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187" y="6359352"/>
            <a:ext cx="4854214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sentence uses </a:t>
            </a:r>
            <a:r>
              <a:rPr lang="en-GB" sz="1600" b="1" u="sng" dirty="0" smtClean="0">
                <a:latin typeface="SassoonPrimaryInfant" pitchFamily="2" charset="0"/>
              </a:rPr>
              <a:t>capital letters </a:t>
            </a:r>
            <a:r>
              <a:rPr lang="en-GB" sz="1600" u="sng" dirty="0" smtClean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Every </a:t>
            </a:r>
            <a:r>
              <a:rPr lang="en-GB" sz="1600" dirty="0" err="1" smtClean="0">
                <a:latin typeface="SassoonPrimaryInfant" pitchFamily="2" charset="0"/>
              </a:rPr>
              <a:t>wednesday</a:t>
            </a:r>
            <a:r>
              <a:rPr lang="en-GB" sz="1600" dirty="0" smtClean="0">
                <a:latin typeface="SassoonPrimaryInfant" pitchFamily="2" charset="0"/>
              </a:rPr>
              <a:t>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Every Wednesday, Jamal does his </a:t>
            </a:r>
            <a:r>
              <a:rPr lang="en-GB" sz="1600" dirty="0" smtClean="0">
                <a:latin typeface="SassoonPrimaryInfant" pitchFamily="2" charset="0"/>
              </a:rPr>
              <a:t>Shopping </a:t>
            </a:r>
            <a:r>
              <a:rPr lang="en-GB" sz="1600" dirty="0">
                <a:latin typeface="SassoonPrimaryInfant" pitchFamily="2" charset="0"/>
              </a:rPr>
              <a:t>at </a:t>
            </a:r>
            <a:r>
              <a:rPr lang="en-GB" sz="1600" dirty="0" smtClean="0">
                <a:latin typeface="SassoonPrimaryInfant" pitchFamily="2" charset="0"/>
              </a:rPr>
              <a:t>Asda</a:t>
            </a:r>
            <a:r>
              <a:rPr lang="en-GB" sz="1600" dirty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Every Wednesday, </a:t>
            </a:r>
            <a:r>
              <a:rPr lang="en-GB" sz="1600" dirty="0" err="1" smtClean="0">
                <a:latin typeface="SassoonPrimaryInfant" pitchFamily="2" charset="0"/>
              </a:rPr>
              <a:t>jamal</a:t>
            </a:r>
            <a:r>
              <a:rPr lang="en-GB" sz="1600" dirty="0" smtClean="0">
                <a:latin typeface="SassoonPrimaryInfant" pitchFamily="2" charset="0"/>
              </a:rPr>
              <a:t> does </a:t>
            </a:r>
            <a:r>
              <a:rPr lang="en-GB" sz="1600" dirty="0">
                <a:latin typeface="SassoonPrimaryInfant" pitchFamily="2" charset="0"/>
              </a:rPr>
              <a:t>his shopping at </a:t>
            </a:r>
            <a:r>
              <a:rPr lang="en-GB" sz="1600" dirty="0" err="1" smtClean="0">
                <a:latin typeface="SassoonPrimaryInfant" pitchFamily="2" charset="0"/>
              </a:rPr>
              <a:t>asda</a:t>
            </a:r>
            <a:r>
              <a:rPr lang="en-GB" sz="1600" dirty="0" smtClean="0">
                <a:latin typeface="SassoonPrimaryInfant" pitchFamily="2" charset="0"/>
              </a:rPr>
              <a:t>.</a:t>
            </a:r>
            <a:endParaRPr lang="en-GB" sz="16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8661" y="8021344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u="sng" dirty="0">
                <a:latin typeface="SassoonPrimaryInfant" pitchFamily="2" charset="0"/>
              </a:rPr>
              <a:t>capital letter</a:t>
            </a:r>
            <a:r>
              <a:rPr lang="en-US" u="sng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531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661" y="178904"/>
            <a:ext cx="549336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two sentences have a </a:t>
            </a:r>
            <a:r>
              <a:rPr lang="en-GB" sz="1600" b="1" u="sng" dirty="0" smtClean="0">
                <a:latin typeface="SassoonPrimaryInfant" pitchFamily="2" charset="0"/>
              </a:rPr>
              <a:t>capital letter </a:t>
            </a:r>
            <a:r>
              <a:rPr lang="en-GB" sz="1600" u="sng" dirty="0" smtClean="0">
                <a:latin typeface="SassoonPrimaryInfant" pitchFamily="2" charset="0"/>
              </a:rPr>
              <a:t>missing?  Tick </a:t>
            </a:r>
            <a:r>
              <a:rPr lang="en-GB" sz="1600" b="1" u="sng" dirty="0" smtClean="0">
                <a:latin typeface="SassoonPrimaryInfant" pitchFamily="2" charset="0"/>
              </a:rPr>
              <a:t>two</a:t>
            </a:r>
            <a:r>
              <a:rPr lang="en-GB" sz="1600" u="sng" dirty="0" smtClean="0">
                <a:latin typeface="SassoonPrimaryInfant" pitchFamily="2" charset="0"/>
              </a:rPr>
              <a:t>.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Stacey’s next holiday is to the island of </a:t>
            </a:r>
            <a:r>
              <a:rPr lang="en-GB" sz="1600" dirty="0" err="1" smtClean="0">
                <a:latin typeface="SassoonPrimaryInfant" pitchFamily="2" charset="0"/>
              </a:rPr>
              <a:t>greece</a:t>
            </a:r>
            <a:r>
              <a:rPr lang="en-GB" sz="1600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I bought a new dog and have called it </a:t>
            </a:r>
            <a:r>
              <a:rPr lang="en-GB" sz="1600" dirty="0">
                <a:latin typeface="SassoonPrimaryInfant" pitchFamily="2" charset="0"/>
              </a:rPr>
              <a:t>R</a:t>
            </a:r>
            <a:r>
              <a:rPr lang="en-GB" sz="1600" dirty="0" smtClean="0">
                <a:latin typeface="SassoonPrimaryInfant" pitchFamily="2" charset="0"/>
              </a:rPr>
              <a:t>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My next visit to the doctors is to see dr. Granger.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8661" y="2107096"/>
            <a:ext cx="464390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sentence uses </a:t>
            </a:r>
            <a:r>
              <a:rPr lang="en-GB" sz="1600" b="1" u="sng" dirty="0" smtClean="0">
                <a:latin typeface="SassoonPrimaryInfant" pitchFamily="2" charset="0"/>
              </a:rPr>
              <a:t>capital letters </a:t>
            </a:r>
            <a:r>
              <a:rPr lang="en-GB" sz="1600" u="sng" dirty="0" smtClean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There 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He is trying to swim the English Channel.</a:t>
            </a:r>
            <a:endParaRPr lang="en-GB" sz="16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661" y="4035288"/>
            <a:ext cx="560608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 smtClean="0">
                <a:latin typeface="SassoonPrimaryInfant" pitchFamily="2" charset="0"/>
              </a:rPr>
              <a:t>Which two sentences have a </a:t>
            </a:r>
            <a:r>
              <a:rPr lang="en-GB" sz="1600" b="1" u="sng" dirty="0" smtClean="0">
                <a:latin typeface="SassoonPrimaryInfant" pitchFamily="2" charset="0"/>
              </a:rPr>
              <a:t>capital letter </a:t>
            </a:r>
            <a:r>
              <a:rPr lang="en-GB" sz="1600" u="sng" dirty="0" smtClean="0">
                <a:latin typeface="SassoonPrimaryInfant" pitchFamily="2" charset="0"/>
              </a:rPr>
              <a:t>missing?  Tick </a:t>
            </a:r>
            <a:r>
              <a:rPr lang="en-GB" sz="1600" b="1" u="sng" dirty="0" smtClean="0">
                <a:latin typeface="SassoonPrimaryInfant" pitchFamily="2" charset="0"/>
              </a:rPr>
              <a:t>two</a:t>
            </a:r>
            <a:r>
              <a:rPr lang="en-GB" sz="1600" u="sng" dirty="0" smtClean="0">
                <a:latin typeface="SassoonPrimaryInfant" pitchFamily="2" charset="0"/>
              </a:rPr>
              <a:t>.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Today we learnt that some elephants are from </a:t>
            </a:r>
            <a:r>
              <a:rPr lang="en-GB" sz="1600" dirty="0">
                <a:latin typeface="SassoonPrimaryInfant" pitchFamily="2" charset="0"/>
              </a:rPr>
              <a:t>A</a:t>
            </a:r>
            <a:r>
              <a:rPr lang="en-GB" sz="1600" dirty="0" smtClean="0">
                <a:latin typeface="SassoonPrimaryInfant" pitchFamily="2" charset="0"/>
              </a:rPr>
              <a:t>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Henry Tudor married his first wife in </a:t>
            </a:r>
            <a:r>
              <a:rPr lang="en-GB" sz="1600" dirty="0" err="1" smtClean="0">
                <a:latin typeface="SassoonPrimaryInfant" pitchFamily="2" charset="0"/>
              </a:rPr>
              <a:t>london</a:t>
            </a:r>
            <a:r>
              <a:rPr lang="en-GB" sz="1600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SassoonPrimaryInfant" pitchFamily="2" charset="0"/>
              </a:rPr>
              <a:t>Richard felt it was a very hot and dry </a:t>
            </a:r>
            <a:r>
              <a:rPr lang="en-GB" sz="1600" dirty="0" err="1" smtClean="0">
                <a:latin typeface="SassoonPrimaryInfant" pitchFamily="2" charset="0"/>
              </a:rPr>
              <a:t>tuesday</a:t>
            </a:r>
            <a:r>
              <a:rPr lang="en-GB" sz="1600" dirty="0">
                <a:latin typeface="SassoonPrimaryInfant" pitchFamily="2" charset="0"/>
              </a:rPr>
              <a:t> </a:t>
            </a:r>
            <a:r>
              <a:rPr lang="en-GB" sz="1600" dirty="0" smtClean="0">
                <a:latin typeface="SassoonPrimaryInfant" pitchFamily="2" charset="0"/>
              </a:rPr>
              <a:t>evening.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8661" y="5963480"/>
            <a:ext cx="48864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>
                <a:latin typeface="SassoonPrimaryInfant" pitchFamily="2" charset="0"/>
              </a:rPr>
              <a:t>Which sentence uses </a:t>
            </a:r>
            <a:r>
              <a:rPr lang="en-GB" sz="1600" b="1" u="sng" dirty="0">
                <a:latin typeface="SassoonPrimaryInfant" pitchFamily="2" charset="0"/>
              </a:rPr>
              <a:t>capital letters </a:t>
            </a:r>
            <a:r>
              <a:rPr lang="en-GB" sz="1600" u="sng" dirty="0">
                <a:latin typeface="SassoonPrimaryInfant" pitchFamily="2" charset="0"/>
              </a:rPr>
              <a:t>correctly?</a:t>
            </a:r>
          </a:p>
          <a:p>
            <a:endParaRPr lang="en-GB" sz="1600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We went to </a:t>
            </a:r>
            <a:r>
              <a:rPr lang="en-GB" sz="1600" dirty="0" err="1">
                <a:latin typeface="SassoonPrimaryInfant" pitchFamily="2" charset="0"/>
              </a:rPr>
              <a:t>manchester</a:t>
            </a:r>
            <a:r>
              <a:rPr lang="en-GB" sz="1600" dirty="0">
                <a:latin typeface="SassoonPrimaryInfant" pitchFamily="2" charset="0"/>
              </a:rPr>
              <a:t> for </a:t>
            </a:r>
            <a:r>
              <a:rPr lang="en-GB" sz="1600" dirty="0" err="1">
                <a:latin typeface="SassoonPrimaryInfant" pitchFamily="2" charset="0"/>
              </a:rPr>
              <a:t>katie</a:t>
            </a:r>
            <a:r>
              <a:rPr lang="en-GB" sz="1600" dirty="0">
                <a:latin typeface="SassoonPrimaryInfant" pitchFamily="2" charset="0"/>
              </a:rPr>
              <a:t>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SassoonPrimaryInfant" pitchFamily="2" charset="0"/>
              </a:rPr>
              <a:t>We went to </a:t>
            </a:r>
            <a:r>
              <a:rPr lang="en-GB" sz="1600" dirty="0" err="1">
                <a:latin typeface="SassoonPrimaryInfant" pitchFamily="2" charset="0"/>
              </a:rPr>
              <a:t>manchester</a:t>
            </a:r>
            <a:r>
              <a:rPr lang="en-GB" sz="1600" dirty="0">
                <a:latin typeface="SassoonPrimaryInfant" pitchFamily="2" charset="0"/>
              </a:rPr>
              <a:t> for Katie and Harriet’s party.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8661" y="7856452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>
                <a:latin typeface="SassoonPrimaryInfant" pitchFamily="2" charset="0"/>
              </a:rPr>
              <a:t>Insert</a:t>
            </a:r>
            <a:r>
              <a:rPr lang="en-US" sz="1600" u="sng" dirty="0">
                <a:latin typeface="SassoonPrimaryInfant" pitchFamily="2" charset="0"/>
              </a:rPr>
              <a:t> </a:t>
            </a:r>
            <a:r>
              <a:rPr lang="en-US" sz="1600" b="1" u="sng" dirty="0">
                <a:latin typeface="SassoonPrimaryInfant" pitchFamily="2" charset="0"/>
              </a:rPr>
              <a:t>full stops</a:t>
            </a:r>
            <a:r>
              <a:rPr lang="en-US" sz="1600" u="sng" dirty="0">
                <a:latin typeface="SassoonPrimaryInfant" pitchFamily="2" charset="0"/>
              </a:rPr>
              <a:t> and </a:t>
            </a:r>
            <a:r>
              <a:rPr lang="en-US" sz="1600" b="1" u="sng" dirty="0">
                <a:latin typeface="SassoonPrimaryInfant" pitchFamily="2" charset="0"/>
              </a:rPr>
              <a:t>capital letters</a:t>
            </a:r>
            <a:r>
              <a:rPr lang="en-US" sz="1600" u="sng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</p:spTree>
    <p:extLst>
      <p:ext uri="{BB962C8B-B14F-4D97-AF65-F5344CB8AC3E}">
        <p14:creationId xmlns:p14="http://schemas.microsoft.com/office/powerpoint/2010/main" val="2028232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606</TotalTime>
  <Words>462</Words>
  <Application>Microsoft Office PowerPoint</Application>
  <PresentationFormat>A4 Paper (210x297 mm)</PresentationFormat>
  <Paragraphs>64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SassoonPrimaryInfant</vt:lpstr>
      <vt:lpstr>Wingdings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8</cp:revision>
  <cp:lastPrinted>2018-05-11T07:06:56Z</cp:lastPrinted>
  <dcterms:created xsi:type="dcterms:W3CDTF">2018-04-07T13:06:55Z</dcterms:created>
  <dcterms:modified xsi:type="dcterms:W3CDTF">2018-05-11T07:30:30Z</dcterms:modified>
</cp:coreProperties>
</file>