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83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4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695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514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125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936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40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735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13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57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98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AF850-AA6B-49F0-8F55-A3A06049D8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634EC-F5E8-4212-AECB-2602F21CEE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795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164" y="108086"/>
            <a:ext cx="5280116" cy="698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28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70"/>
          <a:stretch/>
        </p:blipFill>
        <p:spPr>
          <a:xfrm>
            <a:off x="1721047" y="365125"/>
            <a:ext cx="9105817" cy="4957152"/>
          </a:xfrm>
        </p:spPr>
      </p:pic>
    </p:spTree>
    <p:extLst>
      <p:ext uri="{BB962C8B-B14F-4D97-AF65-F5344CB8AC3E}">
        <p14:creationId xmlns:p14="http://schemas.microsoft.com/office/powerpoint/2010/main" val="3888346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1" t="54649"/>
          <a:stretch/>
        </p:blipFill>
        <p:spPr>
          <a:xfrm>
            <a:off x="1828798" y="365124"/>
            <a:ext cx="7845435" cy="5777767"/>
          </a:xfrm>
        </p:spPr>
      </p:pic>
    </p:spTree>
    <p:extLst>
      <p:ext uri="{BB962C8B-B14F-4D97-AF65-F5344CB8AC3E}">
        <p14:creationId xmlns:p14="http://schemas.microsoft.com/office/powerpoint/2010/main" val="3221185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9"/>
          <a:stretch/>
        </p:blipFill>
        <p:spPr>
          <a:xfrm>
            <a:off x="3892061" y="58030"/>
            <a:ext cx="4407877" cy="6646071"/>
          </a:xfrm>
        </p:spPr>
      </p:pic>
    </p:spTree>
    <p:extLst>
      <p:ext uri="{BB962C8B-B14F-4D97-AF65-F5344CB8AC3E}">
        <p14:creationId xmlns:p14="http://schemas.microsoft.com/office/powerpoint/2010/main" val="285096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" t="-1418" r="-1418" b="45547"/>
          <a:stretch/>
        </p:blipFill>
        <p:spPr>
          <a:xfrm>
            <a:off x="2823017" y="365125"/>
            <a:ext cx="7283836" cy="5426075"/>
          </a:xfrm>
        </p:spPr>
      </p:pic>
    </p:spTree>
    <p:extLst>
      <p:ext uri="{BB962C8B-B14F-4D97-AF65-F5344CB8AC3E}">
        <p14:creationId xmlns:p14="http://schemas.microsoft.com/office/powerpoint/2010/main" val="2311093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5" t="8422" r="11816" b="9456"/>
          <a:stretch/>
        </p:blipFill>
        <p:spPr>
          <a:xfrm>
            <a:off x="3257962" y="365125"/>
            <a:ext cx="4619945" cy="6126627"/>
          </a:xfrm>
        </p:spPr>
      </p:pic>
    </p:spTree>
    <p:extLst>
      <p:ext uri="{BB962C8B-B14F-4D97-AF65-F5344CB8AC3E}">
        <p14:creationId xmlns:p14="http://schemas.microsoft.com/office/powerpoint/2010/main" val="2895564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84"/>
          <a:stretch/>
        </p:blipFill>
        <p:spPr>
          <a:xfrm>
            <a:off x="3034033" y="-1"/>
            <a:ext cx="6454252" cy="6283569"/>
          </a:xfrm>
        </p:spPr>
      </p:pic>
    </p:spTree>
    <p:extLst>
      <p:ext uri="{BB962C8B-B14F-4D97-AF65-F5344CB8AC3E}">
        <p14:creationId xmlns:p14="http://schemas.microsoft.com/office/powerpoint/2010/main" val="1444557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3933"/>
            <a:ext cx="10515600" cy="4351338"/>
          </a:xfrm>
        </p:spPr>
        <p:txBody>
          <a:bodyPr/>
          <a:lstStyle/>
          <a:p>
            <a:r>
              <a:rPr lang="en-GB" dirty="0" smtClean="0"/>
              <a:t>What phrases can we find that suggest Fagin isn’t a nice person?</a:t>
            </a:r>
          </a:p>
          <a:p>
            <a:r>
              <a:rPr lang="en-GB" dirty="0" smtClean="0"/>
              <a:t>What do we think are Oliver’s prospects like? (Does he look like he is going to live a long happy life?)</a:t>
            </a:r>
          </a:p>
          <a:p>
            <a:r>
              <a:rPr lang="en-GB" dirty="0" smtClean="0"/>
              <a:t>Why do you think Charles Dickens wrote a story about work houses?</a:t>
            </a:r>
          </a:p>
          <a:p>
            <a:r>
              <a:rPr lang="en-GB" dirty="0" smtClean="0"/>
              <a:t>Can you write a prediction about what you think will happen later in the story?</a:t>
            </a:r>
          </a:p>
          <a:p>
            <a:r>
              <a:rPr lang="en-GB" dirty="0" smtClean="0"/>
              <a:t>Fact for you (5d is equal to 5pence) some children we paid £1.71 a week in today’s money for a weeks worth </a:t>
            </a:r>
            <a:r>
              <a:rPr lang="en-GB" smtClean="0"/>
              <a:t>of work.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649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Widescreen</PresentationFormat>
  <Paragraphs>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adenton</dc:creator>
  <cp:lastModifiedBy>adenton</cp:lastModifiedBy>
  <cp:revision>1</cp:revision>
  <dcterms:created xsi:type="dcterms:W3CDTF">2020-06-12T13:10:05Z</dcterms:created>
  <dcterms:modified xsi:type="dcterms:W3CDTF">2020-06-12T13:10:26Z</dcterms:modified>
</cp:coreProperties>
</file>