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9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1136" autoAdjust="0"/>
  </p:normalViewPr>
  <p:slideViewPr>
    <p:cSldViewPr snapToGrid="0">
      <p:cViewPr varScale="1">
        <p:scale>
          <a:sx n="39" d="100"/>
          <a:sy n="39" d="100"/>
        </p:scale>
        <p:origin x="250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E1EE3-F266-450E-9071-BD82F50AC421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966B1-5D77-46A5-BA38-60020985DE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468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Subject, object, verb</a:t>
            </a:r>
          </a:p>
          <a:p>
            <a:r>
              <a:rPr lang="en-GB" dirty="0" smtClean="0"/>
              <a:t>Word classes –</a:t>
            </a:r>
            <a:r>
              <a:rPr lang="en-GB" baseline="0" dirty="0" smtClean="0"/>
              <a:t> determiner, adjective, noun, verb, adverb, pronoun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966B1-5D77-46A5-BA38-60020985DE1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211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68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660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38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667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3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021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073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274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94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29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618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58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8661" y="135837"/>
            <a:ext cx="6480313" cy="53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SassoonPrimaryInfant" pitchFamily="2" charset="0"/>
              </a:rPr>
              <a:t>The excited boys danced all night to the brilliant song.   </a:t>
            </a:r>
            <a:endParaRPr lang="en-GB" sz="1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8660" y="844828"/>
            <a:ext cx="6480313" cy="53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SassoonPrimaryInfant" pitchFamily="2" charset="0"/>
              </a:rPr>
              <a:t>An old lady broke the door down violently.  Her children were locked in.</a:t>
            </a:r>
            <a:endParaRPr lang="en-GB" sz="1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8660" y="1553819"/>
            <a:ext cx="6480313" cy="53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SassoonPrimaryInfant" pitchFamily="2" charset="0"/>
              </a:rPr>
              <a:t>First, they all got in the car and sat down.</a:t>
            </a:r>
            <a:endParaRPr lang="en-GB" sz="1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8659" y="2262810"/>
            <a:ext cx="6480313" cy="53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SassoonPrimaryInfant" pitchFamily="2" charset="0"/>
              </a:rPr>
              <a:t>James, looking up nervously, slowly climbed the steep hill. </a:t>
            </a:r>
            <a:endParaRPr lang="en-GB" sz="1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8659" y="2971801"/>
            <a:ext cx="6480313" cy="53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SassoonPrimaryInfant" pitchFamily="2" charset="0"/>
              </a:rPr>
              <a:t>The teacher stopped the class with a  shout.  They responded immediately.</a:t>
            </a:r>
            <a:endParaRPr lang="en-GB" sz="1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8658" y="3680792"/>
            <a:ext cx="6480313" cy="53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SassoonPrimaryInfant" pitchFamily="2" charset="0"/>
              </a:rPr>
              <a:t>Lucy spent the whole afternoon practising ballet.</a:t>
            </a:r>
            <a:endParaRPr lang="en-GB" sz="1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8658" y="4389783"/>
            <a:ext cx="6480313" cy="53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SassoonPrimaryInfant" pitchFamily="2" charset="0"/>
              </a:rPr>
              <a:t>The quiet man watched the sailing boats in the calm harbour as he sipped his coffee.</a:t>
            </a:r>
            <a:endParaRPr lang="en-GB" sz="1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8657" y="5098774"/>
            <a:ext cx="6480313" cy="53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SassoonPrimaryInfant" pitchFamily="2" charset="0"/>
              </a:rPr>
              <a:t>Two brothers ripped open their presents with excitement.  They couldn’t believe their eyes.</a:t>
            </a:r>
            <a:endParaRPr lang="en-GB" sz="1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8657" y="5807765"/>
            <a:ext cx="6480313" cy="53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SassoonPrimaryInfant" pitchFamily="2" charset="0"/>
              </a:rPr>
              <a:t>Chris expertly jumped off the highest diving board.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18656" y="6516756"/>
            <a:ext cx="6480313" cy="53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  <a:latin typeface="SassoonPrimaryInfant" pitchFamily="2" charset="0"/>
              </a:rPr>
              <a:t>A brave fireman frantically fought the fire.  He saved 10 people.</a:t>
            </a:r>
            <a:endParaRPr lang="en-GB" sz="1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857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2617</TotalTime>
  <Words>145</Words>
  <Application>Microsoft Office PowerPoint</Application>
  <PresentationFormat>A4 Paper (210x297 mm)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SassoonPrimaryInfant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Hawman</dc:creator>
  <cp:lastModifiedBy>Emma Hawman</cp:lastModifiedBy>
  <cp:revision>11</cp:revision>
  <dcterms:created xsi:type="dcterms:W3CDTF">2017-09-12T18:46:04Z</dcterms:created>
  <dcterms:modified xsi:type="dcterms:W3CDTF">2019-03-17T15:59:32Z</dcterms:modified>
</cp:coreProperties>
</file>