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59" r:id="rId5"/>
    <p:sldId id="261" r:id="rId6"/>
    <p:sldId id="265" r:id="rId7"/>
    <p:sldId id="262" r:id="rId8"/>
    <p:sldId id="266" r:id="rId9"/>
    <p:sldId id="264" r:id="rId10"/>
    <p:sldId id="267" r:id="rId11"/>
    <p:sldId id="270" r:id="rId12"/>
    <p:sldId id="258" r:id="rId13"/>
    <p:sldId id="273" r:id="rId14"/>
    <p:sldId id="274" r:id="rId15"/>
    <p:sldId id="272" r:id="rId16"/>
    <p:sldId id="269" r:id="rId17"/>
  </p:sldIdLst>
  <p:sldSz cx="6858000" cy="9906000" type="A4"/>
  <p:notesSz cx="7053263" cy="101869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67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78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35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30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993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754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697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63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45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16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45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B5BCE-0F1C-4F74-BA01-5ED9CE6F4CA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44810-1947-49D8-AA32-2F857CEE88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10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9301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April, swimming lessons will take place on Tuesdays.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59301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April, swimming lessons will take place on Tuesdays.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59301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April, swimming lessons will take place on Tuesdays.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59301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April, swimming lessons will take place on Tuesdays.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59301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</a:t>
            </a:r>
            <a:r>
              <a:rPr lang="en-GB" dirty="0" err="1" smtClean="0">
                <a:latin typeface="SassoonPrimaryInfant" pitchFamily="2" charset="0"/>
              </a:rPr>
              <a:t>april</a:t>
            </a:r>
            <a:r>
              <a:rPr lang="en-GB" dirty="0" smtClean="0">
                <a:latin typeface="SassoonPrimaryInfant" pitchFamily="2" charset="0"/>
              </a:rPr>
              <a:t>, swimming lessons will take place on Tuesdays.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From April, swimming lessons will take place on Tuesdays.</a:t>
            </a:r>
          </a:p>
        </p:txBody>
      </p:sp>
    </p:spTree>
    <p:extLst>
      <p:ext uri="{BB962C8B-B14F-4D97-AF65-F5344CB8AC3E}">
        <p14:creationId xmlns:p14="http://schemas.microsoft.com/office/powerpoint/2010/main" val="2545311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032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4425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We went to </a:t>
            </a:r>
            <a:r>
              <a:rPr lang="en-GB" dirty="0" err="1" smtClean="0">
                <a:latin typeface="SassoonPrimaryInfant" pitchFamily="2" charset="0"/>
              </a:rPr>
              <a:t>manchester</a:t>
            </a:r>
            <a:r>
              <a:rPr lang="en-GB" dirty="0" smtClean="0">
                <a:latin typeface="SassoonPrimaryInfant" pitchFamily="2" charset="0"/>
              </a:rPr>
              <a:t> for </a:t>
            </a:r>
            <a:r>
              <a:rPr lang="en-GB" dirty="0" err="1" smtClean="0">
                <a:latin typeface="SassoonPrimaryInfant" pitchFamily="2" charset="0"/>
              </a:rPr>
              <a:t>katie</a:t>
            </a:r>
            <a:r>
              <a:rPr lang="en-GB" dirty="0" smtClean="0">
                <a:latin typeface="SassoonPrimaryInfant" pitchFamily="2" charset="0"/>
              </a:rPr>
              <a:t>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We went to </a:t>
            </a:r>
            <a:r>
              <a:rPr lang="en-GB" dirty="0" smtClean="0">
                <a:latin typeface="SassoonPrimaryInfant" pitchFamily="2" charset="0"/>
              </a:rPr>
              <a:t>Manchester </a:t>
            </a:r>
            <a:r>
              <a:rPr lang="en-GB" dirty="0">
                <a:latin typeface="SassoonPrimaryInfant" pitchFamily="2" charset="0"/>
              </a:rPr>
              <a:t>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We went to Manchester for Katie and Harriet’s </a:t>
            </a:r>
            <a:r>
              <a:rPr lang="en-GB" dirty="0" smtClean="0">
                <a:latin typeface="SassoonPrimaryInfant" pitchFamily="2" charset="0"/>
              </a:rPr>
              <a:t>Party</a:t>
            </a:r>
            <a:r>
              <a:rPr lang="en-GB" dirty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We went to </a:t>
            </a:r>
            <a:r>
              <a:rPr lang="en-GB" dirty="0" err="1" smtClean="0">
                <a:latin typeface="SassoonPrimaryInfant" pitchFamily="2" charset="0"/>
              </a:rPr>
              <a:t>manchester</a:t>
            </a:r>
            <a:r>
              <a:rPr lang="en-GB" dirty="0" smtClean="0">
                <a:latin typeface="SassoonPrimaryInfant" pitchFamily="2" charset="0"/>
              </a:rPr>
              <a:t> </a:t>
            </a:r>
            <a:r>
              <a:rPr lang="en-GB" dirty="0">
                <a:latin typeface="SassoonPrimaryInfant" pitchFamily="2" charset="0"/>
              </a:rPr>
              <a:t>for Katie and Harriet’s party</a:t>
            </a:r>
            <a:r>
              <a:rPr lang="en-GB" dirty="0" smtClean="0">
                <a:latin typeface="SassoonPrimaryInfant" pitchFamily="2" charset="0"/>
              </a:rPr>
              <a:t>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54425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54425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54425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54425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We went to manchester for Katie and Harriet’s party.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763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49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 athlete won four gold medals at the </a:t>
            </a:r>
            <a:r>
              <a:rPr lang="en-GB" dirty="0" err="1" smtClean="0">
                <a:latin typeface="SassoonPrimaryInfant" pitchFamily="2" charset="0"/>
              </a:rPr>
              <a:t>olympic</a:t>
            </a:r>
            <a:r>
              <a:rPr lang="en-GB" dirty="0" smtClean="0">
                <a:latin typeface="SassoonPrimaryInfant" pitchFamily="2" charset="0"/>
              </a:rPr>
              <a:t> </a:t>
            </a:r>
            <a:r>
              <a:rPr lang="en-GB" dirty="0">
                <a:latin typeface="SassoonPrimaryInfant" pitchFamily="2" charset="0"/>
              </a:rPr>
              <a:t>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 </a:t>
            </a:r>
            <a:r>
              <a:rPr lang="en-GB" dirty="0" smtClean="0">
                <a:latin typeface="SassoonPrimaryInfant" pitchFamily="2" charset="0"/>
              </a:rPr>
              <a:t>Athlete </a:t>
            </a:r>
            <a:r>
              <a:rPr lang="en-GB" dirty="0">
                <a:latin typeface="SassoonPrimaryInfant" pitchFamily="2" charset="0"/>
              </a:rPr>
              <a:t>won four gold medals at the Olympic </a:t>
            </a:r>
            <a:r>
              <a:rPr lang="en-GB" dirty="0" smtClean="0">
                <a:latin typeface="SassoonPrimaryInfant" pitchFamily="2" charset="0"/>
              </a:rPr>
              <a:t>Games </a:t>
            </a:r>
            <a:r>
              <a:rPr lang="en-GB" dirty="0">
                <a:latin typeface="SassoonPrimaryInfant" pitchFamily="2" charset="0"/>
              </a:rPr>
              <a:t>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 athlete won four </a:t>
            </a:r>
            <a:r>
              <a:rPr lang="en-GB" dirty="0" smtClean="0">
                <a:latin typeface="SassoonPrimaryInfant" pitchFamily="2" charset="0"/>
              </a:rPr>
              <a:t>Gold </a:t>
            </a:r>
            <a:r>
              <a:rPr lang="en-GB" dirty="0">
                <a:latin typeface="SassoonPrimaryInfant" pitchFamily="2" charset="0"/>
              </a:rPr>
              <a:t>medals at the Olympic games in London</a:t>
            </a:r>
            <a:r>
              <a:rPr lang="en-GB" dirty="0" smtClean="0">
                <a:latin typeface="SassoonPrimaryInfant" pitchFamily="2" charset="0"/>
              </a:rPr>
              <a:t>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6849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6849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6849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68499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The athlete won four Gold medals at the Olympic games in London.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679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6393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SassoonPrimaryInfant" pitchFamily="2" charset="0"/>
              </a:rPr>
              <a:t>Insert</a:t>
            </a:r>
            <a:r>
              <a:rPr lang="en-US" sz="1600" dirty="0">
                <a:latin typeface="SassoonPrimaryInfant" pitchFamily="2" charset="0"/>
              </a:rPr>
              <a:t> </a:t>
            </a:r>
            <a:r>
              <a:rPr lang="en-US" sz="1600" b="1" dirty="0">
                <a:latin typeface="SassoonPrimaryInfant" pitchFamily="2" charset="0"/>
              </a:rPr>
              <a:t>full stops</a:t>
            </a:r>
            <a:r>
              <a:rPr lang="en-US" sz="1600" dirty="0">
                <a:latin typeface="SassoonPrimaryInfant" pitchFamily="2" charset="0"/>
              </a:rPr>
              <a:t> and </a:t>
            </a:r>
            <a:r>
              <a:rPr lang="en-US" sz="1600" b="1" dirty="0">
                <a:latin typeface="SassoonPrimaryInfant" pitchFamily="2" charset="0"/>
              </a:rPr>
              <a:t>capital letters</a:t>
            </a:r>
            <a:r>
              <a:rPr lang="en-US" sz="1600" dirty="0">
                <a:latin typeface="SassoonPrimaryInfant" pitchFamily="2" charset="0"/>
              </a:rPr>
              <a:t> in the passage below so it is punctuated correctly.</a:t>
            </a:r>
          </a:p>
          <a:p>
            <a:endParaRPr lang="en-US" sz="1600" dirty="0" smtClean="0">
              <a:latin typeface="SassoonPrimaryInfant" pitchFamily="2" charset="0"/>
            </a:endParaRPr>
          </a:p>
          <a:p>
            <a:r>
              <a:rPr lang="en-US" sz="1600" dirty="0" smtClean="0">
                <a:latin typeface="SassoonPrimaryInfant" pitchFamily="2" charset="0"/>
              </a:rPr>
              <a:t>Declan </a:t>
            </a:r>
            <a:r>
              <a:rPr lang="en-US" sz="1600" dirty="0">
                <a:latin typeface="SassoonPrimaryInfant" pitchFamily="2" charset="0"/>
              </a:rPr>
              <a:t>  has   always   been   fascinated   by   animals</a:t>
            </a:r>
          </a:p>
          <a:p>
            <a:r>
              <a:rPr lang="en-US" sz="1600" dirty="0">
                <a:latin typeface="SassoonPrimaryInfant" pitchFamily="2" charset="0"/>
              </a:rPr>
              <a:t>he   has   read   many   books   about   exotic   creatures</a:t>
            </a:r>
          </a:p>
          <a:p>
            <a:r>
              <a:rPr lang="en-US" sz="1600" dirty="0">
                <a:latin typeface="SassoonPrimaryInfant" pitchFamily="2" charset="0"/>
              </a:rPr>
              <a:t>jellyfish   interest   him   the   most   and   he   would</a:t>
            </a:r>
          </a:p>
          <a:p>
            <a:r>
              <a:rPr lang="en-US" sz="1600" dirty="0">
                <a:latin typeface="SassoonPrimaryInfant" pitchFamily="2" charset="0"/>
              </a:rPr>
              <a:t>would   like to   study   them   when   he   is   older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846659"/>
            <a:ext cx="66393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SassoonPrimaryInfant" pitchFamily="2" charset="0"/>
              </a:rPr>
              <a:t>Insert</a:t>
            </a:r>
            <a:r>
              <a:rPr lang="en-US" sz="1600" dirty="0">
                <a:latin typeface="SassoonPrimaryInfant" pitchFamily="2" charset="0"/>
              </a:rPr>
              <a:t> </a:t>
            </a:r>
            <a:r>
              <a:rPr lang="en-US" sz="1600" b="1" dirty="0">
                <a:latin typeface="SassoonPrimaryInfant" pitchFamily="2" charset="0"/>
              </a:rPr>
              <a:t>full stops</a:t>
            </a:r>
            <a:r>
              <a:rPr lang="en-US" sz="1600" dirty="0">
                <a:latin typeface="SassoonPrimaryInfant" pitchFamily="2" charset="0"/>
              </a:rPr>
              <a:t> and </a:t>
            </a:r>
            <a:r>
              <a:rPr lang="en-US" sz="1600" b="1" dirty="0">
                <a:latin typeface="SassoonPrimaryInfant" pitchFamily="2" charset="0"/>
              </a:rPr>
              <a:t>capital letters</a:t>
            </a:r>
            <a:r>
              <a:rPr lang="en-US" sz="1600" dirty="0">
                <a:latin typeface="SassoonPrimaryInfant" pitchFamily="2" charset="0"/>
              </a:rPr>
              <a:t> in the passage below so it is punctuated correctly.</a:t>
            </a:r>
          </a:p>
          <a:p>
            <a:endParaRPr lang="en-US" sz="1600" dirty="0" smtClean="0">
              <a:latin typeface="SassoonPrimaryInfant" pitchFamily="2" charset="0"/>
            </a:endParaRPr>
          </a:p>
          <a:p>
            <a:r>
              <a:rPr lang="en-US" sz="1600" dirty="0" smtClean="0">
                <a:latin typeface="SassoonPrimaryInfant" pitchFamily="2" charset="0"/>
              </a:rPr>
              <a:t>Declan </a:t>
            </a:r>
            <a:r>
              <a:rPr lang="en-US" sz="1600" dirty="0">
                <a:latin typeface="SassoonPrimaryInfant" pitchFamily="2" charset="0"/>
              </a:rPr>
              <a:t>  has   always   been   fascinated   by   animals</a:t>
            </a:r>
          </a:p>
          <a:p>
            <a:r>
              <a:rPr lang="en-US" sz="1600" dirty="0">
                <a:latin typeface="SassoonPrimaryInfant" pitchFamily="2" charset="0"/>
              </a:rPr>
              <a:t>he   has   read   many   books   about   exotic   creatures</a:t>
            </a:r>
          </a:p>
          <a:p>
            <a:r>
              <a:rPr lang="en-US" sz="1600" dirty="0">
                <a:latin typeface="SassoonPrimaryInfant" pitchFamily="2" charset="0"/>
              </a:rPr>
              <a:t>jellyfish   interest   him   the   most   and   he   would</a:t>
            </a:r>
          </a:p>
          <a:p>
            <a:r>
              <a:rPr lang="en-US" sz="1600" dirty="0">
                <a:latin typeface="SassoonPrimaryInfant" pitchFamily="2" charset="0"/>
              </a:rPr>
              <a:t>would   like to   study   them   when   he   is   older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693318"/>
            <a:ext cx="66393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SassoonPrimaryInfant" pitchFamily="2" charset="0"/>
              </a:rPr>
              <a:t>Insert</a:t>
            </a:r>
            <a:r>
              <a:rPr lang="en-US" sz="1600" dirty="0">
                <a:latin typeface="SassoonPrimaryInfant" pitchFamily="2" charset="0"/>
              </a:rPr>
              <a:t> </a:t>
            </a:r>
            <a:r>
              <a:rPr lang="en-US" sz="1600" b="1" dirty="0">
                <a:latin typeface="SassoonPrimaryInfant" pitchFamily="2" charset="0"/>
              </a:rPr>
              <a:t>full stops</a:t>
            </a:r>
            <a:r>
              <a:rPr lang="en-US" sz="1600" dirty="0">
                <a:latin typeface="SassoonPrimaryInfant" pitchFamily="2" charset="0"/>
              </a:rPr>
              <a:t> and </a:t>
            </a:r>
            <a:r>
              <a:rPr lang="en-US" sz="1600" b="1" dirty="0">
                <a:latin typeface="SassoonPrimaryInfant" pitchFamily="2" charset="0"/>
              </a:rPr>
              <a:t>capital letters</a:t>
            </a:r>
            <a:r>
              <a:rPr lang="en-US" sz="1600" dirty="0">
                <a:latin typeface="SassoonPrimaryInfant" pitchFamily="2" charset="0"/>
              </a:rPr>
              <a:t> in the passage below so it is punctuated correctly.</a:t>
            </a:r>
          </a:p>
          <a:p>
            <a:endParaRPr lang="en-US" sz="1600" dirty="0" smtClean="0">
              <a:latin typeface="SassoonPrimaryInfant" pitchFamily="2" charset="0"/>
            </a:endParaRPr>
          </a:p>
          <a:p>
            <a:r>
              <a:rPr lang="en-US" sz="1600" dirty="0" smtClean="0">
                <a:latin typeface="SassoonPrimaryInfant" pitchFamily="2" charset="0"/>
              </a:rPr>
              <a:t>Declan </a:t>
            </a:r>
            <a:r>
              <a:rPr lang="en-US" sz="1600" dirty="0">
                <a:latin typeface="SassoonPrimaryInfant" pitchFamily="2" charset="0"/>
              </a:rPr>
              <a:t>  has   always   been   fascinated   by   animals</a:t>
            </a:r>
          </a:p>
          <a:p>
            <a:r>
              <a:rPr lang="en-US" sz="1600" dirty="0">
                <a:latin typeface="SassoonPrimaryInfant" pitchFamily="2" charset="0"/>
              </a:rPr>
              <a:t>he   has   read   many   books   about   exotic   creatures</a:t>
            </a:r>
          </a:p>
          <a:p>
            <a:r>
              <a:rPr lang="en-US" sz="1600" dirty="0">
                <a:latin typeface="SassoonPrimaryInfant" pitchFamily="2" charset="0"/>
              </a:rPr>
              <a:t>jellyfish   interest   him   the   most   and   he   would</a:t>
            </a:r>
          </a:p>
          <a:p>
            <a:r>
              <a:rPr lang="en-US" sz="1600" dirty="0">
                <a:latin typeface="SassoonPrimaryInfant" pitchFamily="2" charset="0"/>
              </a:rPr>
              <a:t>would   like to   study   them   when   he   is   older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539977"/>
            <a:ext cx="66393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SassoonPrimaryInfant" pitchFamily="2" charset="0"/>
              </a:rPr>
              <a:t>Insert</a:t>
            </a:r>
            <a:r>
              <a:rPr lang="en-US" sz="1600" dirty="0">
                <a:latin typeface="SassoonPrimaryInfant" pitchFamily="2" charset="0"/>
              </a:rPr>
              <a:t> </a:t>
            </a:r>
            <a:r>
              <a:rPr lang="en-US" sz="1600" b="1" dirty="0">
                <a:latin typeface="SassoonPrimaryInfant" pitchFamily="2" charset="0"/>
              </a:rPr>
              <a:t>full stops</a:t>
            </a:r>
            <a:r>
              <a:rPr lang="en-US" sz="1600" dirty="0">
                <a:latin typeface="SassoonPrimaryInfant" pitchFamily="2" charset="0"/>
              </a:rPr>
              <a:t> and </a:t>
            </a:r>
            <a:r>
              <a:rPr lang="en-US" sz="1600" b="1" dirty="0">
                <a:latin typeface="SassoonPrimaryInfant" pitchFamily="2" charset="0"/>
              </a:rPr>
              <a:t>capital letters</a:t>
            </a:r>
            <a:r>
              <a:rPr lang="en-US" sz="1600" dirty="0">
                <a:latin typeface="SassoonPrimaryInfant" pitchFamily="2" charset="0"/>
              </a:rPr>
              <a:t> in the passage below so it is punctuated correctly.</a:t>
            </a:r>
          </a:p>
          <a:p>
            <a:endParaRPr lang="en-US" sz="1600" dirty="0" smtClean="0">
              <a:latin typeface="SassoonPrimaryInfant" pitchFamily="2" charset="0"/>
            </a:endParaRPr>
          </a:p>
          <a:p>
            <a:r>
              <a:rPr lang="en-US" sz="1600" dirty="0" smtClean="0">
                <a:latin typeface="SassoonPrimaryInfant" pitchFamily="2" charset="0"/>
              </a:rPr>
              <a:t>Declan </a:t>
            </a:r>
            <a:r>
              <a:rPr lang="en-US" sz="1600" dirty="0">
                <a:latin typeface="SassoonPrimaryInfant" pitchFamily="2" charset="0"/>
              </a:rPr>
              <a:t>  has   always   been   fascinated   by   animals</a:t>
            </a:r>
          </a:p>
          <a:p>
            <a:r>
              <a:rPr lang="en-US" sz="1600" dirty="0">
                <a:latin typeface="SassoonPrimaryInfant" pitchFamily="2" charset="0"/>
              </a:rPr>
              <a:t>he   has   read   many   books   about   exotic   creatures</a:t>
            </a:r>
          </a:p>
          <a:p>
            <a:r>
              <a:rPr lang="en-US" sz="1600" dirty="0">
                <a:latin typeface="SassoonPrimaryInfant" pitchFamily="2" charset="0"/>
              </a:rPr>
              <a:t>jellyfish   interest   him   the   most   and   he   would</a:t>
            </a:r>
          </a:p>
          <a:p>
            <a:r>
              <a:rPr lang="en-US" sz="1600" dirty="0">
                <a:latin typeface="SassoonPrimaryInfant" pitchFamily="2" charset="0"/>
              </a:rPr>
              <a:t>would   like to   study   them   when   he   is   older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1" y="7386636"/>
            <a:ext cx="66393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SassoonPrimaryInfant" pitchFamily="2" charset="0"/>
              </a:rPr>
              <a:t>Insert</a:t>
            </a:r>
            <a:r>
              <a:rPr lang="en-US" sz="1600" dirty="0">
                <a:latin typeface="SassoonPrimaryInfant" pitchFamily="2" charset="0"/>
              </a:rPr>
              <a:t> </a:t>
            </a:r>
            <a:r>
              <a:rPr lang="en-US" sz="1600" b="1" dirty="0">
                <a:latin typeface="SassoonPrimaryInfant" pitchFamily="2" charset="0"/>
              </a:rPr>
              <a:t>full stops</a:t>
            </a:r>
            <a:r>
              <a:rPr lang="en-US" sz="1600" dirty="0">
                <a:latin typeface="SassoonPrimaryInfant" pitchFamily="2" charset="0"/>
              </a:rPr>
              <a:t> and </a:t>
            </a:r>
            <a:r>
              <a:rPr lang="en-US" sz="1600" b="1" dirty="0">
                <a:latin typeface="SassoonPrimaryInfant" pitchFamily="2" charset="0"/>
              </a:rPr>
              <a:t>capital letters</a:t>
            </a:r>
            <a:r>
              <a:rPr lang="en-US" sz="1600" dirty="0">
                <a:latin typeface="SassoonPrimaryInfant" pitchFamily="2" charset="0"/>
              </a:rPr>
              <a:t> in the passage below so it is punctuated correctly.</a:t>
            </a:r>
          </a:p>
          <a:p>
            <a:endParaRPr lang="en-US" sz="1600" dirty="0" smtClean="0">
              <a:latin typeface="SassoonPrimaryInfant" pitchFamily="2" charset="0"/>
            </a:endParaRPr>
          </a:p>
          <a:p>
            <a:r>
              <a:rPr lang="en-US" sz="1600" dirty="0" smtClean="0">
                <a:latin typeface="SassoonPrimaryInfant" pitchFamily="2" charset="0"/>
              </a:rPr>
              <a:t>Declan </a:t>
            </a:r>
            <a:r>
              <a:rPr lang="en-US" sz="1600" dirty="0">
                <a:latin typeface="SassoonPrimaryInfant" pitchFamily="2" charset="0"/>
              </a:rPr>
              <a:t>  has   always   been   fascinated   by   animals</a:t>
            </a:r>
          </a:p>
          <a:p>
            <a:r>
              <a:rPr lang="en-US" sz="1600" dirty="0">
                <a:latin typeface="SassoonPrimaryInfant" pitchFamily="2" charset="0"/>
              </a:rPr>
              <a:t>he   has   read   many   books   about   exotic   creatures</a:t>
            </a:r>
          </a:p>
          <a:p>
            <a:r>
              <a:rPr lang="en-US" sz="1600" dirty="0">
                <a:latin typeface="SassoonPrimaryInfant" pitchFamily="2" charset="0"/>
              </a:rPr>
              <a:t>jellyfish   interest   him   the   most   and   he   would</a:t>
            </a:r>
          </a:p>
          <a:p>
            <a:r>
              <a:rPr lang="en-US" sz="1600" dirty="0">
                <a:latin typeface="SassoonPrimaryInfant" pitchFamily="2" charset="0"/>
              </a:rPr>
              <a:t>would   like to   study   them   when   he   is   older</a:t>
            </a:r>
          </a:p>
        </p:txBody>
      </p:sp>
    </p:spTree>
    <p:extLst>
      <p:ext uri="{BB962C8B-B14F-4D97-AF65-F5344CB8AC3E}">
        <p14:creationId xmlns:p14="http://schemas.microsoft.com/office/powerpoint/2010/main" val="3994349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6393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assoonPrimaryInfant" pitchFamily="2" charset="0"/>
              </a:rPr>
              <a:t>Circle all the words in the sentences below that should start with a </a:t>
            </a:r>
            <a:r>
              <a:rPr lang="en-US" b="1" dirty="0">
                <a:latin typeface="SassoonPrimaryInfant" pitchFamily="2" charset="0"/>
              </a:rPr>
              <a:t>capital letter</a:t>
            </a:r>
            <a:r>
              <a:rPr lang="en-US" dirty="0" smtClean="0">
                <a:latin typeface="SassoonPrimaryInfant" pitchFamily="2" charset="0"/>
              </a:rPr>
              <a:t>.</a:t>
            </a:r>
          </a:p>
          <a:p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henry  </a:t>
            </a:r>
            <a:r>
              <a:rPr lang="en-US" dirty="0" err="1">
                <a:latin typeface="SassoonPrimaryInfant" pitchFamily="2" charset="0"/>
              </a:rPr>
              <a:t>tudor</a:t>
            </a:r>
            <a:r>
              <a:rPr lang="en-US" dirty="0">
                <a:latin typeface="SassoonPrimaryInfant" pitchFamily="2" charset="0"/>
              </a:rPr>
              <a:t>  married  his  first  wife,  </a:t>
            </a:r>
            <a:r>
              <a:rPr lang="en-US" dirty="0" err="1">
                <a:latin typeface="SassoonPrimaryInfant" pitchFamily="2" charset="0"/>
              </a:rPr>
              <a:t>catherine</a:t>
            </a:r>
            <a:r>
              <a:rPr lang="en-US" dirty="0">
                <a:latin typeface="SassoonPrimaryInfant" pitchFamily="2" charset="0"/>
              </a:rPr>
              <a:t>,  in  </a:t>
            </a:r>
            <a:r>
              <a:rPr lang="en-US" dirty="0" err="1">
                <a:latin typeface="SassoonPrimaryInfant" pitchFamily="2" charset="0"/>
              </a:rPr>
              <a:t>june</a:t>
            </a:r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1509.  they  married  in  </a:t>
            </a:r>
            <a:r>
              <a:rPr lang="en-US" dirty="0" err="1">
                <a:latin typeface="SassoonPrimaryInfant" pitchFamily="2" charset="0"/>
              </a:rPr>
              <a:t>london</a:t>
            </a:r>
            <a:r>
              <a:rPr lang="en-US" dirty="0">
                <a:latin typeface="SassoonPrimaryInfant" pitchFamily="2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" y="1643270"/>
            <a:ext cx="66393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assoonPrimaryInfant" pitchFamily="2" charset="0"/>
              </a:rPr>
              <a:t>Circle all the words in the sentences below that should start with a </a:t>
            </a:r>
            <a:r>
              <a:rPr lang="en-US" b="1" dirty="0">
                <a:latin typeface="SassoonPrimaryInfant" pitchFamily="2" charset="0"/>
              </a:rPr>
              <a:t>capital letter</a:t>
            </a:r>
            <a:r>
              <a:rPr lang="en-US" dirty="0" smtClean="0">
                <a:latin typeface="SassoonPrimaryInfant" pitchFamily="2" charset="0"/>
              </a:rPr>
              <a:t>.</a:t>
            </a:r>
          </a:p>
          <a:p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henry  </a:t>
            </a:r>
            <a:r>
              <a:rPr lang="en-US" dirty="0" err="1">
                <a:latin typeface="SassoonPrimaryInfant" pitchFamily="2" charset="0"/>
              </a:rPr>
              <a:t>tudor</a:t>
            </a:r>
            <a:r>
              <a:rPr lang="en-US" dirty="0">
                <a:latin typeface="SassoonPrimaryInfant" pitchFamily="2" charset="0"/>
              </a:rPr>
              <a:t>  married  his  first  wife,  </a:t>
            </a:r>
            <a:r>
              <a:rPr lang="en-US" dirty="0" err="1">
                <a:latin typeface="SassoonPrimaryInfant" pitchFamily="2" charset="0"/>
              </a:rPr>
              <a:t>catherine</a:t>
            </a:r>
            <a:r>
              <a:rPr lang="en-US" dirty="0">
                <a:latin typeface="SassoonPrimaryInfant" pitchFamily="2" charset="0"/>
              </a:rPr>
              <a:t>,  in  </a:t>
            </a:r>
            <a:r>
              <a:rPr lang="en-US" dirty="0" err="1">
                <a:latin typeface="SassoonPrimaryInfant" pitchFamily="2" charset="0"/>
              </a:rPr>
              <a:t>june</a:t>
            </a:r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1509.  they  married  in  </a:t>
            </a:r>
            <a:r>
              <a:rPr lang="en-US" dirty="0" err="1">
                <a:latin typeface="SassoonPrimaryInfant" pitchFamily="2" charset="0"/>
              </a:rPr>
              <a:t>london</a:t>
            </a:r>
            <a:r>
              <a:rPr lang="en-US" dirty="0">
                <a:latin typeface="SassoonPrimaryInfant" pitchFamily="2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" y="3286540"/>
            <a:ext cx="66393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assoonPrimaryInfant" pitchFamily="2" charset="0"/>
              </a:rPr>
              <a:t>Circle all the words in the sentences below that should start with a </a:t>
            </a:r>
            <a:r>
              <a:rPr lang="en-US" b="1" dirty="0">
                <a:latin typeface="SassoonPrimaryInfant" pitchFamily="2" charset="0"/>
              </a:rPr>
              <a:t>capital letter</a:t>
            </a:r>
            <a:r>
              <a:rPr lang="en-US" dirty="0" smtClean="0">
                <a:latin typeface="SassoonPrimaryInfant" pitchFamily="2" charset="0"/>
              </a:rPr>
              <a:t>.</a:t>
            </a:r>
          </a:p>
          <a:p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henry  </a:t>
            </a:r>
            <a:r>
              <a:rPr lang="en-US" dirty="0" err="1">
                <a:latin typeface="SassoonPrimaryInfant" pitchFamily="2" charset="0"/>
              </a:rPr>
              <a:t>tudor</a:t>
            </a:r>
            <a:r>
              <a:rPr lang="en-US" dirty="0">
                <a:latin typeface="SassoonPrimaryInfant" pitchFamily="2" charset="0"/>
              </a:rPr>
              <a:t>  married  his  first  wife,  </a:t>
            </a:r>
            <a:r>
              <a:rPr lang="en-US" dirty="0" err="1">
                <a:latin typeface="SassoonPrimaryInfant" pitchFamily="2" charset="0"/>
              </a:rPr>
              <a:t>catherine</a:t>
            </a:r>
            <a:r>
              <a:rPr lang="en-US" dirty="0">
                <a:latin typeface="SassoonPrimaryInfant" pitchFamily="2" charset="0"/>
              </a:rPr>
              <a:t>,  in  </a:t>
            </a:r>
            <a:r>
              <a:rPr lang="en-US" dirty="0" err="1">
                <a:latin typeface="SassoonPrimaryInfant" pitchFamily="2" charset="0"/>
              </a:rPr>
              <a:t>june</a:t>
            </a:r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1509.  they  married  in  </a:t>
            </a:r>
            <a:r>
              <a:rPr lang="en-US" dirty="0" err="1">
                <a:latin typeface="SassoonPrimaryInfant" pitchFamily="2" charset="0"/>
              </a:rPr>
              <a:t>london</a:t>
            </a:r>
            <a:r>
              <a:rPr lang="en-US" dirty="0">
                <a:latin typeface="SassoonPrimaryInfant" pitchFamily="2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6665847"/>
            <a:ext cx="66393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assoonPrimaryInfant" pitchFamily="2" charset="0"/>
              </a:rPr>
              <a:t>Circle all the words in the sentences below that should start with a </a:t>
            </a:r>
            <a:r>
              <a:rPr lang="en-US" b="1" dirty="0">
                <a:latin typeface="SassoonPrimaryInfant" pitchFamily="2" charset="0"/>
              </a:rPr>
              <a:t>capital letter</a:t>
            </a:r>
            <a:r>
              <a:rPr lang="en-US" dirty="0" smtClean="0">
                <a:latin typeface="SassoonPrimaryInfant" pitchFamily="2" charset="0"/>
              </a:rPr>
              <a:t>.</a:t>
            </a:r>
          </a:p>
          <a:p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henry  </a:t>
            </a:r>
            <a:r>
              <a:rPr lang="en-US" dirty="0" err="1">
                <a:latin typeface="SassoonPrimaryInfant" pitchFamily="2" charset="0"/>
              </a:rPr>
              <a:t>tudor</a:t>
            </a:r>
            <a:r>
              <a:rPr lang="en-US" dirty="0">
                <a:latin typeface="SassoonPrimaryInfant" pitchFamily="2" charset="0"/>
              </a:rPr>
              <a:t>  married  his  first  wife,  </a:t>
            </a:r>
            <a:r>
              <a:rPr lang="en-US" dirty="0" err="1">
                <a:latin typeface="SassoonPrimaryInfant" pitchFamily="2" charset="0"/>
              </a:rPr>
              <a:t>catherine</a:t>
            </a:r>
            <a:r>
              <a:rPr lang="en-US" dirty="0">
                <a:latin typeface="SassoonPrimaryInfant" pitchFamily="2" charset="0"/>
              </a:rPr>
              <a:t>,  in  </a:t>
            </a:r>
            <a:r>
              <a:rPr lang="en-US" dirty="0" err="1">
                <a:latin typeface="SassoonPrimaryInfant" pitchFamily="2" charset="0"/>
              </a:rPr>
              <a:t>june</a:t>
            </a:r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1509.  they  married  in  </a:t>
            </a:r>
            <a:r>
              <a:rPr lang="en-US" dirty="0" err="1">
                <a:latin typeface="SassoonPrimaryInfant" pitchFamily="2" charset="0"/>
              </a:rPr>
              <a:t>london</a:t>
            </a:r>
            <a:r>
              <a:rPr lang="en-US" dirty="0">
                <a:latin typeface="SassoonPrimaryInfant" pitchFamily="2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4976193"/>
            <a:ext cx="66393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assoonPrimaryInfant" pitchFamily="2" charset="0"/>
              </a:rPr>
              <a:t>Circle all the words in the sentences below that should start with a </a:t>
            </a:r>
            <a:r>
              <a:rPr lang="en-US" b="1" dirty="0">
                <a:latin typeface="SassoonPrimaryInfant" pitchFamily="2" charset="0"/>
              </a:rPr>
              <a:t>capital letter</a:t>
            </a:r>
            <a:r>
              <a:rPr lang="en-US" dirty="0" smtClean="0">
                <a:latin typeface="SassoonPrimaryInfant" pitchFamily="2" charset="0"/>
              </a:rPr>
              <a:t>.</a:t>
            </a:r>
          </a:p>
          <a:p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henry  </a:t>
            </a:r>
            <a:r>
              <a:rPr lang="en-US" dirty="0" err="1">
                <a:latin typeface="SassoonPrimaryInfant" pitchFamily="2" charset="0"/>
              </a:rPr>
              <a:t>tudor</a:t>
            </a:r>
            <a:r>
              <a:rPr lang="en-US" dirty="0">
                <a:latin typeface="SassoonPrimaryInfant" pitchFamily="2" charset="0"/>
              </a:rPr>
              <a:t>  married  his  first  wife,  </a:t>
            </a:r>
            <a:r>
              <a:rPr lang="en-US" dirty="0" err="1">
                <a:latin typeface="SassoonPrimaryInfant" pitchFamily="2" charset="0"/>
              </a:rPr>
              <a:t>catherine</a:t>
            </a:r>
            <a:r>
              <a:rPr lang="en-US" dirty="0">
                <a:latin typeface="SassoonPrimaryInfant" pitchFamily="2" charset="0"/>
              </a:rPr>
              <a:t>,  in  </a:t>
            </a:r>
            <a:r>
              <a:rPr lang="en-US" dirty="0" err="1">
                <a:latin typeface="SassoonPrimaryInfant" pitchFamily="2" charset="0"/>
              </a:rPr>
              <a:t>june</a:t>
            </a:r>
            <a:endParaRPr lang="en-US" dirty="0">
              <a:latin typeface="SassoonPrimaryInfant" pitchFamily="2" charset="0"/>
            </a:endParaRPr>
          </a:p>
          <a:p>
            <a:r>
              <a:rPr lang="en-US" dirty="0">
                <a:latin typeface="SassoonPrimaryInfant" pitchFamily="2" charset="0"/>
              </a:rPr>
              <a:t>1509.  they  married  in  </a:t>
            </a:r>
            <a:r>
              <a:rPr lang="en-US" dirty="0" err="1">
                <a:latin typeface="SassoonPrimaryInfant" pitchFamily="2" charset="0"/>
              </a:rPr>
              <a:t>london</a:t>
            </a:r>
            <a:r>
              <a:rPr lang="en-US" dirty="0">
                <a:latin typeface="SassoonPrimaryInfa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4379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03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78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48431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Can </a:t>
            </a:r>
            <a:r>
              <a:rPr lang="en-GB" dirty="0" err="1" smtClean="0">
                <a:latin typeface="SassoonPrimaryInfant" pitchFamily="2" charset="0"/>
              </a:rPr>
              <a:t>i</a:t>
            </a:r>
            <a:r>
              <a:rPr lang="en-GB" dirty="0" smtClean="0">
                <a:latin typeface="SassoonPrimaryInfant" pitchFamily="2" charset="0"/>
              </a:rPr>
              <a:t> go to Birmingham with </a:t>
            </a:r>
            <a:r>
              <a:rPr lang="en-GB" dirty="0" err="1" smtClean="0">
                <a:latin typeface="SassoonPrimaryInfant" pitchFamily="2" charset="0"/>
              </a:rPr>
              <a:t>ren</a:t>
            </a:r>
            <a:r>
              <a:rPr lang="en-GB" dirty="0" smtClean="0">
                <a:latin typeface="SassoonPrimaryInfant" pitchFamily="2" charset="0"/>
              </a:rPr>
              <a:t>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Can I go to </a:t>
            </a:r>
            <a:r>
              <a:rPr lang="en-GB" dirty="0" smtClean="0">
                <a:latin typeface="SassoonPrimaryInfant" pitchFamily="2" charset="0"/>
              </a:rPr>
              <a:t>Birmingham </a:t>
            </a:r>
            <a:r>
              <a:rPr lang="en-GB" dirty="0">
                <a:latin typeface="SassoonPrimaryInfant" pitchFamily="2" charset="0"/>
              </a:rPr>
              <a:t>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Can </a:t>
            </a:r>
            <a:r>
              <a:rPr lang="en-GB" dirty="0" err="1">
                <a:latin typeface="SassoonPrimaryInfant" pitchFamily="2" charset="0"/>
              </a:rPr>
              <a:t>i</a:t>
            </a:r>
            <a:r>
              <a:rPr lang="en-GB" dirty="0" smtClean="0">
                <a:latin typeface="SassoonPrimaryInfant" pitchFamily="2" charset="0"/>
              </a:rPr>
              <a:t> </a:t>
            </a:r>
            <a:r>
              <a:rPr lang="en-GB" dirty="0">
                <a:latin typeface="SassoonPrimaryInfant" pitchFamily="2" charset="0"/>
              </a:rPr>
              <a:t>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Can I go to Birmingham with Ren </a:t>
            </a:r>
            <a:r>
              <a:rPr lang="en-GB" dirty="0" smtClean="0">
                <a:latin typeface="SassoonPrimaryInfant" pitchFamily="2" charset="0"/>
              </a:rPr>
              <a:t>Next </a:t>
            </a:r>
            <a:r>
              <a:rPr lang="en-GB" dirty="0">
                <a:latin typeface="SassoonPrimaryInfant" pitchFamily="2" charset="0"/>
              </a:rPr>
              <a:t>Friday</a:t>
            </a:r>
            <a:r>
              <a:rPr lang="en-GB" dirty="0" smtClean="0">
                <a:latin typeface="SassoonPrimaryInfant" pitchFamily="2" charset="0"/>
              </a:rPr>
              <a:t>?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48815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48815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48815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48815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Can I go to Birmingham with Ren Next Friday?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918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874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Listen to </a:t>
            </a:r>
            <a:r>
              <a:rPr lang="en-GB" dirty="0" err="1" smtClean="0">
                <a:latin typeface="SassoonPrimaryInfant" pitchFamily="2" charset="0"/>
              </a:rPr>
              <a:t>mrs</a:t>
            </a:r>
            <a:r>
              <a:rPr lang="en-GB" dirty="0" smtClean="0">
                <a:latin typeface="SassoonPrimaryInfant" pitchFamily="2" charset="0"/>
              </a:rPr>
              <a:t> henry </a:t>
            </a:r>
            <a:r>
              <a:rPr lang="en-GB" dirty="0">
                <a:latin typeface="SassoonPrimaryInfant" pitchFamily="2" charset="0"/>
              </a:rPr>
              <a:t>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Listen to Mrs Henry when you go to the Science </a:t>
            </a:r>
            <a:r>
              <a:rPr lang="en-GB" dirty="0" smtClean="0">
                <a:latin typeface="SassoonPrimaryInfant" pitchFamily="2" charset="0"/>
              </a:rPr>
              <a:t>museum</a:t>
            </a:r>
            <a:r>
              <a:rPr lang="en-GB" dirty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Listen to Mrs Henry when you go to the </a:t>
            </a:r>
            <a:r>
              <a:rPr lang="en-GB" dirty="0" smtClean="0">
                <a:latin typeface="SassoonPrimaryInfant" pitchFamily="2" charset="0"/>
              </a:rPr>
              <a:t>science </a:t>
            </a:r>
            <a:r>
              <a:rPr lang="en-GB" dirty="0">
                <a:latin typeface="SassoonPrimaryInfant" pitchFamily="2" charset="0"/>
              </a:rPr>
              <a:t>Museum</a:t>
            </a:r>
            <a:r>
              <a:rPr lang="en-GB" dirty="0" smtClean="0">
                <a:latin typeface="SassoonPrimaryInfant" pitchFamily="2" charset="0"/>
              </a:rPr>
              <a:t>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5874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5874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5874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58746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Listen to Mrs Henry when you go to the science Museum.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884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two sentences have a </a:t>
            </a:r>
            <a:r>
              <a:rPr lang="en-GB" b="1" dirty="0" smtClean="0">
                <a:latin typeface="SassoonPrimaryInfant" pitchFamily="2" charset="0"/>
              </a:rPr>
              <a:t>capital letter </a:t>
            </a:r>
            <a:r>
              <a:rPr lang="en-GB" dirty="0" smtClean="0">
                <a:latin typeface="SassoonPrimaryInfant" pitchFamily="2" charset="0"/>
              </a:rPr>
              <a:t>missing?  Tick </a:t>
            </a:r>
            <a:r>
              <a:rPr lang="en-GB" b="1" dirty="0" smtClean="0">
                <a:latin typeface="SassoonPrimaryInfant" pitchFamily="2" charset="0"/>
              </a:rPr>
              <a:t>two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My favourite month of the year is </a:t>
            </a:r>
            <a:r>
              <a:rPr lang="en-GB" dirty="0" err="1" smtClean="0">
                <a:latin typeface="SassoonPrimaryInfant" pitchFamily="2" charset="0"/>
              </a:rPr>
              <a:t>february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I have just finished reading </a:t>
            </a:r>
            <a:r>
              <a:rPr lang="en-GB" i="1" dirty="0" smtClean="0">
                <a:latin typeface="SassoonPrimaryInfant" pitchFamily="2" charset="0"/>
              </a:rPr>
              <a:t>Oliver Twist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I went to see the doctor about my cough.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Corsica is a small island in the </a:t>
            </a:r>
            <a:r>
              <a:rPr lang="en-GB" dirty="0" err="1" smtClean="0">
                <a:latin typeface="SassoonPrimaryInfant" pitchFamily="2" charset="0"/>
              </a:rPr>
              <a:t>mediterranean</a:t>
            </a:r>
            <a:r>
              <a:rPr lang="en-GB" dirty="0" smtClean="0">
                <a:latin typeface="SassoonPrimaryInfant" pitchFamily="2" charset="0"/>
              </a:rPr>
              <a:t> Sea.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favourite month of the year is february.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have just finished reading </a:t>
            </a:r>
            <a:r>
              <a:rPr lang="en-GB" i="1">
                <a:latin typeface="SassoonPrimaryInfant" pitchFamily="2" charset="0"/>
              </a:rPr>
              <a:t>Oliver Twist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went to see the doctor about my cough.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Corsica is a small island in the mediterranean Sea.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favourite month of the year is february.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have just finished reading </a:t>
            </a:r>
            <a:r>
              <a:rPr lang="en-GB" i="1">
                <a:latin typeface="SassoonPrimaryInfant" pitchFamily="2" charset="0"/>
              </a:rPr>
              <a:t>Oliver Twist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went to see the doctor about my cough.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Corsica is a small island in the mediterranean Sea.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favourite month of the year is february.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have just finished reading </a:t>
            </a:r>
            <a:r>
              <a:rPr lang="en-GB" i="1">
                <a:latin typeface="SassoonPrimaryInfant" pitchFamily="2" charset="0"/>
              </a:rPr>
              <a:t>Oliver Twist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went to see the doctor about my cough.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Corsica is a small island in the mediterranean Sea.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favourite month of the year is february.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have just finished reading </a:t>
            </a:r>
            <a:r>
              <a:rPr lang="en-GB" i="1">
                <a:latin typeface="SassoonPrimaryInfant" pitchFamily="2" charset="0"/>
              </a:rPr>
              <a:t>Oliver Twist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went to see the doctor about my cough.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Corsica is a small island in the mediterranean Sea.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647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351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3665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Every </a:t>
            </a:r>
            <a:r>
              <a:rPr lang="en-GB" dirty="0" err="1" smtClean="0">
                <a:latin typeface="SassoonPrimaryInfant" pitchFamily="2" charset="0"/>
              </a:rPr>
              <a:t>wednesday</a:t>
            </a:r>
            <a:r>
              <a:rPr lang="en-GB" dirty="0" smtClean="0">
                <a:latin typeface="SassoonPrimaryInfant" pitchFamily="2" charset="0"/>
              </a:rPr>
              <a:t>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Every Wednesday, Jamal does his </a:t>
            </a:r>
            <a:r>
              <a:rPr lang="en-GB" dirty="0" smtClean="0">
                <a:latin typeface="SassoonPrimaryInfant" pitchFamily="2" charset="0"/>
              </a:rPr>
              <a:t>Shopping </a:t>
            </a:r>
            <a:r>
              <a:rPr lang="en-GB" dirty="0">
                <a:latin typeface="SassoonPrimaryInfant" pitchFamily="2" charset="0"/>
              </a:rPr>
              <a:t>at </a:t>
            </a:r>
            <a:r>
              <a:rPr lang="en-GB" dirty="0" smtClean="0">
                <a:latin typeface="SassoonPrimaryInfant" pitchFamily="2" charset="0"/>
              </a:rPr>
              <a:t>Asda</a:t>
            </a:r>
            <a:r>
              <a:rPr lang="en-GB" dirty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Every Wednesday, </a:t>
            </a:r>
            <a:r>
              <a:rPr lang="en-GB" dirty="0" err="1" smtClean="0">
                <a:latin typeface="SassoonPrimaryInfant" pitchFamily="2" charset="0"/>
              </a:rPr>
              <a:t>jamal</a:t>
            </a:r>
            <a:r>
              <a:rPr lang="en-GB" dirty="0" smtClean="0">
                <a:latin typeface="SassoonPrimaryInfant" pitchFamily="2" charset="0"/>
              </a:rPr>
              <a:t> does </a:t>
            </a:r>
            <a:r>
              <a:rPr lang="en-GB" dirty="0">
                <a:latin typeface="SassoonPrimaryInfant" pitchFamily="2" charset="0"/>
              </a:rPr>
              <a:t>his shopping at </a:t>
            </a:r>
            <a:r>
              <a:rPr lang="en-GB" dirty="0" err="1" smtClean="0">
                <a:latin typeface="SassoonPrimaryInfant" pitchFamily="2" charset="0"/>
              </a:rPr>
              <a:t>asda</a:t>
            </a:r>
            <a:r>
              <a:rPr lang="en-GB" dirty="0" smtClean="0">
                <a:latin typeface="SassoonPrimaryInfant" pitchFamily="2" charset="0"/>
              </a:rPr>
              <a:t>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54001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54001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54001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54001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sentence uses </a:t>
            </a:r>
            <a:r>
              <a:rPr lang="en-GB" b="1">
                <a:latin typeface="SassoonPrimaryInfant" pitchFamily="2" charset="0"/>
              </a:rPr>
              <a:t>capital letters </a:t>
            </a:r>
            <a:r>
              <a:rPr lang="en-GB">
                <a:latin typeface="SassoonPrimaryInfant" pitchFamily="2" charset="0"/>
              </a:rPr>
              <a:t>correctly?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Every Wednesday, jamal does his shopping at asda.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661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two sentences have a </a:t>
            </a:r>
            <a:r>
              <a:rPr lang="en-GB" b="1" dirty="0" smtClean="0">
                <a:latin typeface="SassoonPrimaryInfant" pitchFamily="2" charset="0"/>
              </a:rPr>
              <a:t>capital letter </a:t>
            </a:r>
            <a:r>
              <a:rPr lang="en-GB" dirty="0" smtClean="0">
                <a:latin typeface="SassoonPrimaryInfant" pitchFamily="2" charset="0"/>
              </a:rPr>
              <a:t>missing?  Tick </a:t>
            </a:r>
            <a:r>
              <a:rPr lang="en-GB" b="1" dirty="0" smtClean="0">
                <a:latin typeface="SassoonPrimaryInfant" pitchFamily="2" charset="0"/>
              </a:rPr>
              <a:t>two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My mother lives on Bolton Avenue.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Stacey’s next holiday is to the island of </a:t>
            </a:r>
            <a:r>
              <a:rPr lang="en-GB" dirty="0" err="1" smtClean="0">
                <a:latin typeface="SassoonPrimaryInfant" pitchFamily="2" charset="0"/>
              </a:rPr>
              <a:t>greece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I bought a new dog and have called it </a:t>
            </a:r>
            <a:r>
              <a:rPr lang="en-GB" dirty="0">
                <a:latin typeface="SassoonPrimaryInfant" pitchFamily="2" charset="0"/>
              </a:rPr>
              <a:t>R</a:t>
            </a:r>
            <a:r>
              <a:rPr lang="en-GB" dirty="0" smtClean="0">
                <a:latin typeface="SassoonPrimaryInfant" pitchFamily="2" charset="0"/>
              </a:rPr>
              <a:t>ufus.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My next visit to the doctors is to see dr. Granger.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mother lives on Bolton Avenue.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Stacey’s next holiday is to the island of greece.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bought a new dog and have called it Rufus.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next visit to the doctors is to see dr. Granger.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mother lives on Bolton Avenue.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Stacey’s next holiday is to the island of greece.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bought a new dog and have called it Rufus.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next visit to the doctors is to see dr. Granger.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mother lives on Bolton Avenue.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Stacey’s next holiday is to the island of greece.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bought a new dog and have called it Rufus.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next visit to the doctors is to see dr. Granger.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mother lives on Bolton Avenue.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Stacey’s next holiday is to the island of greece.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bought a new dog and have called it Rufus.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My next visit to the doctors is to see dr. Granger.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232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51235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sentence uses </a:t>
            </a:r>
            <a:r>
              <a:rPr lang="en-GB" b="1" dirty="0" smtClean="0">
                <a:latin typeface="SassoonPrimaryInfant" pitchFamily="2" charset="0"/>
              </a:rPr>
              <a:t>capital letters </a:t>
            </a:r>
            <a:r>
              <a:rPr lang="en-GB" dirty="0" smtClean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When are we going to see a Play by Shakespeare?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There is a new Doctor at the local Hospital.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There is a Class Visit to the museum next week.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He is trying to swim the English Channel.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51684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SassoonPrimaryInfant" pitchFamily="2" charset="0"/>
              </a:rPr>
              <a:t>Which sentence uses </a:t>
            </a:r>
            <a:r>
              <a:rPr lang="en-GB" b="1" dirty="0">
                <a:latin typeface="SassoonPrimaryInfant" pitchFamily="2" charset="0"/>
              </a:rPr>
              <a:t>capital letters </a:t>
            </a:r>
            <a:r>
              <a:rPr lang="en-GB" dirty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When are we going to see a Play by Shakespeare?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There </a:t>
            </a:r>
            <a:r>
              <a:rPr lang="en-GB" dirty="0">
                <a:latin typeface="SassoonPrimaryInfant" pitchFamily="2" charset="0"/>
              </a:rPr>
              <a:t>is a new Doctor at the local Hospital.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There is a Class Visit to the museum next week.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He is trying to swim the English Channel.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51684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SassoonPrimaryInfant" pitchFamily="2" charset="0"/>
              </a:rPr>
              <a:t>Which sentence uses </a:t>
            </a:r>
            <a:r>
              <a:rPr lang="en-GB" b="1" dirty="0">
                <a:latin typeface="SassoonPrimaryInfant" pitchFamily="2" charset="0"/>
              </a:rPr>
              <a:t>capital letters </a:t>
            </a:r>
            <a:r>
              <a:rPr lang="en-GB" dirty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When are we going to see a Play by Shakespeare?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There </a:t>
            </a:r>
            <a:r>
              <a:rPr lang="en-GB" dirty="0">
                <a:latin typeface="SassoonPrimaryInfant" pitchFamily="2" charset="0"/>
              </a:rPr>
              <a:t>is a new Doctor at the local Hospital.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There is a Class Visit to the museum next week.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He is trying to swim the English Channel.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51684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SassoonPrimaryInfant" pitchFamily="2" charset="0"/>
              </a:rPr>
              <a:t>Which sentence uses </a:t>
            </a:r>
            <a:r>
              <a:rPr lang="en-GB" b="1" dirty="0">
                <a:latin typeface="SassoonPrimaryInfant" pitchFamily="2" charset="0"/>
              </a:rPr>
              <a:t>capital letters </a:t>
            </a:r>
            <a:r>
              <a:rPr lang="en-GB" dirty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When are we going to see a Play by Shakespeare?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There </a:t>
            </a:r>
            <a:r>
              <a:rPr lang="en-GB" dirty="0">
                <a:latin typeface="SassoonPrimaryInfant" pitchFamily="2" charset="0"/>
              </a:rPr>
              <a:t>is a new Doctor at the local Hospital.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There is a Class Visit to the museum next week.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He is trying to swim the English Channel.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51684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SassoonPrimaryInfant" pitchFamily="2" charset="0"/>
              </a:rPr>
              <a:t>Which sentence uses </a:t>
            </a:r>
            <a:r>
              <a:rPr lang="en-GB" b="1" dirty="0">
                <a:latin typeface="SassoonPrimaryInfant" pitchFamily="2" charset="0"/>
              </a:rPr>
              <a:t>capital letters </a:t>
            </a:r>
            <a:r>
              <a:rPr lang="en-GB" dirty="0">
                <a:latin typeface="SassoonPrimaryInfant" pitchFamily="2" charset="0"/>
              </a:rPr>
              <a:t>correctly?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When are we going to see a Play by Shakespeare?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There </a:t>
            </a:r>
            <a:r>
              <a:rPr lang="en-GB" dirty="0">
                <a:latin typeface="SassoonPrimaryInfant" pitchFamily="2" charset="0"/>
              </a:rPr>
              <a:t>is a new Doctor at the local Hospital.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There is a Class Visit to the museum next week.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>
                <a:latin typeface="SassoonPrimaryInfant" pitchFamily="2" charset="0"/>
              </a:rPr>
              <a:t>He is trying to swim the English Channel.</a:t>
            </a:r>
          </a:p>
        </p:txBody>
      </p:sp>
    </p:spTree>
    <p:extLst>
      <p:ext uri="{BB962C8B-B14F-4D97-AF65-F5344CB8AC3E}">
        <p14:creationId xmlns:p14="http://schemas.microsoft.com/office/powerpoint/2010/main" val="2795754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SassoonPrimaryInfant" pitchFamily="2" charset="0"/>
              </a:rPr>
              <a:t>Which two sentences have a </a:t>
            </a:r>
            <a:r>
              <a:rPr lang="en-GB" b="1" dirty="0" smtClean="0">
                <a:latin typeface="SassoonPrimaryInfant" pitchFamily="2" charset="0"/>
              </a:rPr>
              <a:t>capital letter </a:t>
            </a:r>
            <a:r>
              <a:rPr lang="en-GB" dirty="0" smtClean="0">
                <a:latin typeface="SassoonPrimaryInfant" pitchFamily="2" charset="0"/>
              </a:rPr>
              <a:t>missing?  Tick </a:t>
            </a:r>
            <a:r>
              <a:rPr lang="en-GB" b="1" dirty="0" smtClean="0">
                <a:latin typeface="SassoonPrimaryInfant" pitchFamily="2" charset="0"/>
              </a:rPr>
              <a:t>two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endParaRPr lang="en-GB" dirty="0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Today we learnt that some elephants are from </a:t>
            </a:r>
            <a:r>
              <a:rPr lang="en-GB" dirty="0">
                <a:latin typeface="SassoonPrimaryInfant" pitchFamily="2" charset="0"/>
              </a:rPr>
              <a:t>A</a:t>
            </a:r>
            <a:r>
              <a:rPr lang="en-GB" dirty="0" smtClean="0">
                <a:latin typeface="SassoonPrimaryInfant" pitchFamily="2" charset="0"/>
              </a:rPr>
              <a:t>sia.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Henry Tudor married his first wife in </a:t>
            </a:r>
            <a:r>
              <a:rPr lang="en-GB" dirty="0" err="1" smtClean="0">
                <a:latin typeface="SassoonPrimaryInfant" pitchFamily="2" charset="0"/>
              </a:rPr>
              <a:t>london</a:t>
            </a:r>
            <a:r>
              <a:rPr lang="en-GB" dirty="0" smtClean="0">
                <a:latin typeface="SassoonPrimaryInfant" pitchFamily="2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I watched Horrid Henry on television last night.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 smtClean="0">
                <a:latin typeface="SassoonPrimaryInfant" pitchFamily="2" charset="0"/>
              </a:rPr>
              <a:t>Richard felt it was a very hot and dry </a:t>
            </a:r>
            <a:r>
              <a:rPr lang="en-GB" dirty="0" err="1" smtClean="0">
                <a:latin typeface="SassoonPrimaryInfant" pitchFamily="2" charset="0"/>
              </a:rPr>
              <a:t>tuesday</a:t>
            </a:r>
            <a:r>
              <a:rPr lang="en-GB" dirty="0">
                <a:latin typeface="SassoonPrimaryInfant" pitchFamily="2" charset="0"/>
              </a:rPr>
              <a:t> </a:t>
            </a:r>
            <a:r>
              <a:rPr lang="en-GB" dirty="0" smtClean="0">
                <a:latin typeface="SassoonPrimaryInfant" pitchFamily="2" charset="0"/>
              </a:rPr>
              <a:t>evening.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13352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Today we learnt that some elephants are from Asia.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Henry Tudor married his first wife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watched Horrid Henry on television last night.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Richard felt it was a very hot and dry tuesday evening.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866460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Today we learnt that some elephants are from Asia.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Henry Tudor married his first wife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watched Horrid Henry on television last night.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Richard felt it was a very hot and dry tuesday evening.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79812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Today we learnt that some elephants are from Asia.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Henry Tudor married his first wife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watched Horrid Henry on television last night.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Richard felt it was a very hot and dry tuesday evening.</a:t>
            </a:r>
            <a:endParaRPr lang="en-GB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7693164"/>
            <a:ext cx="6153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SassoonPrimaryInfant" pitchFamily="2" charset="0"/>
              </a:rPr>
              <a:t>Which two sentences have a </a:t>
            </a:r>
            <a:r>
              <a:rPr lang="en-GB" b="1">
                <a:latin typeface="SassoonPrimaryInfant" pitchFamily="2" charset="0"/>
              </a:rPr>
              <a:t>capital letter </a:t>
            </a:r>
            <a:r>
              <a:rPr lang="en-GB">
                <a:latin typeface="SassoonPrimaryInfant" pitchFamily="2" charset="0"/>
              </a:rPr>
              <a:t>missing?  Tick </a:t>
            </a:r>
            <a:r>
              <a:rPr lang="en-GB" b="1">
                <a:latin typeface="SassoonPrimaryInfant" pitchFamily="2" charset="0"/>
              </a:rPr>
              <a:t>two</a:t>
            </a:r>
            <a:r>
              <a:rPr lang="en-GB">
                <a:latin typeface="SassoonPrimaryInfant" pitchFamily="2" charset="0"/>
              </a:rPr>
              <a:t>.</a:t>
            </a:r>
          </a:p>
          <a:p>
            <a:endParaRPr lang="en-GB">
              <a:latin typeface="SassoonPrimaryInfant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Today we learnt that some elephants are from Asia.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Henry Tudor married his first wife in london.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I watched Horrid Henry on television last night.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>
                <a:latin typeface="SassoonPrimaryInfant" pitchFamily="2" charset="0"/>
              </a:rPr>
              <a:t>Richard felt it was a very hot and dry tuesday evening.</a:t>
            </a:r>
            <a:endParaRPr lang="en-GB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230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</TotalTime>
  <Words>2605</Words>
  <Application>Microsoft Office PowerPoint</Application>
  <PresentationFormat>A4 Paper (210x297 mm)</PresentationFormat>
  <Paragraphs>350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SassoonPrimaryInfant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Hawman</dc:creator>
  <cp:lastModifiedBy>Emma Hawman</cp:lastModifiedBy>
  <cp:revision>6</cp:revision>
  <cp:lastPrinted>2018-04-16T07:15:41Z</cp:lastPrinted>
  <dcterms:created xsi:type="dcterms:W3CDTF">2018-04-07T13:06:55Z</dcterms:created>
  <dcterms:modified xsi:type="dcterms:W3CDTF">2018-04-16T07:15:53Z</dcterms:modified>
</cp:coreProperties>
</file>