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67" r:id="rId3"/>
    <p:sldId id="268" r:id="rId4"/>
    <p:sldId id="269" r:id="rId5"/>
    <p:sldId id="270" r:id="rId6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444" autoAdjust="0"/>
    <p:restoredTop sz="94660"/>
  </p:normalViewPr>
  <p:slideViewPr>
    <p:cSldViewPr snapToGrid="0">
      <p:cViewPr varScale="1">
        <p:scale>
          <a:sx n="48" d="100"/>
          <a:sy n="48" d="100"/>
        </p:scale>
        <p:origin x="208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7773B-23A1-4969-99BC-0BAB538FB83D}" type="datetimeFigureOut">
              <a:rPr lang="en-GB" smtClean="0"/>
              <a:t>17/03/2019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909D6-C6CA-4611-A09D-EBE55BDC7F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3685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7773B-23A1-4969-99BC-0BAB538FB83D}" type="datetimeFigureOut">
              <a:rPr lang="en-GB" smtClean="0"/>
              <a:t>17/03/2019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909D6-C6CA-4611-A09D-EBE55BDC7F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36606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7773B-23A1-4969-99BC-0BAB538FB83D}" type="datetimeFigureOut">
              <a:rPr lang="en-GB" smtClean="0"/>
              <a:t>17/03/2019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909D6-C6CA-4611-A09D-EBE55BDC7F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53848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7773B-23A1-4969-99BC-0BAB538FB83D}" type="datetimeFigureOut">
              <a:rPr lang="en-GB" smtClean="0"/>
              <a:t>17/03/2019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909D6-C6CA-4611-A09D-EBE55BDC7F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26678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7773B-23A1-4969-99BC-0BAB538FB83D}" type="datetimeFigureOut">
              <a:rPr lang="en-GB" smtClean="0"/>
              <a:t>17/03/2019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909D6-C6CA-4611-A09D-EBE55BDC7F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1938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7773B-23A1-4969-99BC-0BAB538FB83D}" type="datetimeFigureOut">
              <a:rPr lang="en-GB" smtClean="0"/>
              <a:t>17/03/2019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909D6-C6CA-4611-A09D-EBE55BDC7F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40213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7773B-23A1-4969-99BC-0BAB538FB83D}" type="datetimeFigureOut">
              <a:rPr lang="en-GB" smtClean="0"/>
              <a:t>17/03/2019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909D6-C6CA-4611-A09D-EBE55BDC7F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60737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7773B-23A1-4969-99BC-0BAB538FB83D}" type="datetimeFigureOut">
              <a:rPr lang="en-GB" smtClean="0"/>
              <a:t>17/03/2019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909D6-C6CA-4611-A09D-EBE55BDC7F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72745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7773B-23A1-4969-99BC-0BAB538FB83D}" type="datetimeFigureOut">
              <a:rPr lang="en-GB" smtClean="0"/>
              <a:t>17/03/2019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909D6-C6CA-4611-A09D-EBE55BDC7F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9948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7773B-23A1-4969-99BC-0BAB538FB83D}" type="datetimeFigureOut">
              <a:rPr lang="en-GB" smtClean="0"/>
              <a:t>17/03/2019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909D6-C6CA-4611-A09D-EBE55BDC7F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77299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7773B-23A1-4969-99BC-0BAB538FB83D}" type="datetimeFigureOut">
              <a:rPr lang="en-GB" smtClean="0"/>
              <a:t>17/03/2019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909D6-C6CA-4611-A09D-EBE55BDC7F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86186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07773B-23A1-4969-99BC-0BAB538FB83D}" type="datetimeFigureOut">
              <a:rPr lang="en-GB" smtClean="0"/>
              <a:t>17/03/2019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E909D6-C6CA-4611-A09D-EBE55BDC7F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65800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18661" y="135838"/>
            <a:ext cx="5108713" cy="140914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5400" dirty="0" smtClean="0">
                <a:solidFill>
                  <a:schemeClr val="tx1"/>
                </a:solidFill>
                <a:latin typeface="SassoonPrimaryInfant" pitchFamily="2" charset="0"/>
              </a:rPr>
              <a:t>noun</a:t>
            </a:r>
            <a:endParaRPr lang="en-GB" sz="5400" dirty="0">
              <a:solidFill>
                <a:schemeClr val="tx1"/>
              </a:solidFill>
              <a:latin typeface="SassoonPrimaryInfant" pitchFamily="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18661" y="1782144"/>
            <a:ext cx="5108713" cy="140914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5400" dirty="0" smtClean="0">
                <a:solidFill>
                  <a:schemeClr val="tx1"/>
                </a:solidFill>
                <a:latin typeface="SassoonPrimaryInfant" pitchFamily="2" charset="0"/>
              </a:rPr>
              <a:t>adjective</a:t>
            </a:r>
            <a:endParaRPr lang="en-GB" sz="5400" dirty="0">
              <a:solidFill>
                <a:schemeClr val="tx1"/>
              </a:solidFill>
              <a:latin typeface="SassoonPrimaryInfant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18661" y="3428450"/>
            <a:ext cx="5108713" cy="140914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5400" dirty="0" smtClean="0">
                <a:solidFill>
                  <a:schemeClr val="tx1"/>
                </a:solidFill>
                <a:latin typeface="SassoonPrimaryInfant" pitchFamily="2" charset="0"/>
              </a:rPr>
              <a:t>verb</a:t>
            </a:r>
            <a:endParaRPr lang="en-GB" sz="5400" dirty="0">
              <a:solidFill>
                <a:schemeClr val="tx1"/>
              </a:solidFill>
              <a:latin typeface="SassoonPrimaryInfant" pitchFamily="2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18661" y="5074756"/>
            <a:ext cx="5108713" cy="140914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5400" dirty="0" smtClean="0">
                <a:solidFill>
                  <a:schemeClr val="tx1"/>
                </a:solidFill>
                <a:latin typeface="SassoonPrimaryInfant" pitchFamily="2" charset="0"/>
              </a:rPr>
              <a:t>adverb</a:t>
            </a:r>
            <a:endParaRPr lang="en-GB" sz="5400" dirty="0">
              <a:solidFill>
                <a:schemeClr val="tx1"/>
              </a:solidFill>
              <a:latin typeface="SassoonPrimaryInfant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18661" y="6721062"/>
            <a:ext cx="5108713" cy="140914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5400" dirty="0" smtClean="0">
                <a:solidFill>
                  <a:schemeClr val="tx1"/>
                </a:solidFill>
                <a:latin typeface="SassoonPrimaryInfant" pitchFamily="2" charset="0"/>
              </a:rPr>
              <a:t>determiner</a:t>
            </a:r>
            <a:endParaRPr lang="en-GB" sz="5400" dirty="0">
              <a:solidFill>
                <a:schemeClr val="tx1"/>
              </a:solidFill>
              <a:latin typeface="SassoonPrimaryInfant" pitchFamily="2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18660" y="8367368"/>
            <a:ext cx="5108713" cy="140914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5400" dirty="0" smtClean="0">
                <a:solidFill>
                  <a:schemeClr val="tx1"/>
                </a:solidFill>
                <a:latin typeface="SassoonPrimaryInfant" pitchFamily="2" charset="0"/>
              </a:rPr>
              <a:t>pronoun</a:t>
            </a:r>
            <a:endParaRPr lang="en-GB" sz="5400" dirty="0">
              <a:solidFill>
                <a:schemeClr val="tx1"/>
              </a:solidFill>
              <a:latin typeface="SassoonPrimaryInfan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78571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18661" y="135838"/>
            <a:ext cx="5108713" cy="140914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tx1"/>
                </a:solidFill>
                <a:latin typeface="SassoonPrimaryInfant" pitchFamily="2" charset="0"/>
              </a:rPr>
              <a:t>a</a:t>
            </a:r>
            <a:r>
              <a:rPr lang="en-GB" sz="3200" dirty="0" smtClean="0">
                <a:solidFill>
                  <a:schemeClr val="tx1"/>
                </a:solidFill>
                <a:latin typeface="SassoonPrimaryInfant" pitchFamily="2" charset="0"/>
              </a:rPr>
              <a:t>n object,  place, person or thing</a:t>
            </a:r>
            <a:endParaRPr lang="en-GB" sz="3200" dirty="0">
              <a:solidFill>
                <a:schemeClr val="tx1"/>
              </a:solidFill>
              <a:latin typeface="SassoonPrimaryInfant" pitchFamily="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18661" y="1782144"/>
            <a:ext cx="5108713" cy="140914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tx1"/>
                </a:solidFill>
                <a:latin typeface="SassoonPrimaryInfant" pitchFamily="2" charset="0"/>
              </a:rPr>
              <a:t>d</a:t>
            </a:r>
            <a:r>
              <a:rPr lang="en-GB" sz="3200" dirty="0" smtClean="0">
                <a:solidFill>
                  <a:schemeClr val="tx1"/>
                </a:solidFill>
                <a:latin typeface="SassoonPrimaryInfant" pitchFamily="2" charset="0"/>
              </a:rPr>
              <a:t>escribes a noun</a:t>
            </a:r>
            <a:endParaRPr lang="en-GB" sz="3200" dirty="0">
              <a:solidFill>
                <a:schemeClr val="tx1"/>
              </a:solidFill>
              <a:latin typeface="SassoonPrimaryInfant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18661" y="3428450"/>
            <a:ext cx="5108713" cy="140914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tx1"/>
                </a:solidFill>
                <a:latin typeface="SassoonPrimaryInfant" pitchFamily="2" charset="0"/>
              </a:rPr>
              <a:t>d</a:t>
            </a:r>
            <a:r>
              <a:rPr lang="en-GB" sz="3200" dirty="0" smtClean="0">
                <a:solidFill>
                  <a:schemeClr val="tx1"/>
                </a:solidFill>
                <a:latin typeface="SassoonPrimaryInfant" pitchFamily="2" charset="0"/>
              </a:rPr>
              <a:t>escribes an action</a:t>
            </a:r>
            <a:endParaRPr lang="en-GB" sz="3200" dirty="0">
              <a:solidFill>
                <a:schemeClr val="tx1"/>
              </a:solidFill>
              <a:latin typeface="SassoonPrimaryInfant" pitchFamily="2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18661" y="5074756"/>
            <a:ext cx="5108713" cy="140914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tx1"/>
                </a:solidFill>
                <a:latin typeface="SassoonPrimaryInfant" pitchFamily="2" charset="0"/>
              </a:rPr>
              <a:t>d</a:t>
            </a:r>
            <a:r>
              <a:rPr lang="en-GB" sz="3200" dirty="0" smtClean="0">
                <a:solidFill>
                  <a:schemeClr val="tx1"/>
                </a:solidFill>
                <a:latin typeface="SassoonPrimaryInfant" pitchFamily="2" charset="0"/>
              </a:rPr>
              <a:t>escribes how the action is being done</a:t>
            </a:r>
            <a:endParaRPr lang="en-GB" sz="3200" dirty="0">
              <a:solidFill>
                <a:schemeClr val="tx1"/>
              </a:solidFill>
              <a:latin typeface="SassoonPrimaryInfant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18661" y="6721062"/>
            <a:ext cx="5108713" cy="140914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tx1"/>
                </a:solidFill>
                <a:latin typeface="SassoonPrimaryInfant" pitchFamily="2" charset="0"/>
              </a:rPr>
              <a:t>i</a:t>
            </a:r>
            <a:r>
              <a:rPr lang="en-GB" sz="3200" dirty="0" smtClean="0">
                <a:solidFill>
                  <a:schemeClr val="tx1"/>
                </a:solidFill>
                <a:latin typeface="SassoonPrimaryInfant" pitchFamily="2" charset="0"/>
              </a:rPr>
              <a:t>ntroduces the noun</a:t>
            </a:r>
            <a:endParaRPr lang="en-GB" sz="3200" dirty="0">
              <a:solidFill>
                <a:schemeClr val="tx1"/>
              </a:solidFill>
              <a:latin typeface="SassoonPrimaryInfant" pitchFamily="2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18660" y="8367368"/>
            <a:ext cx="5108713" cy="140914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tx1"/>
                </a:solidFill>
                <a:latin typeface="SassoonPrimaryInfant" pitchFamily="2" charset="0"/>
              </a:rPr>
              <a:t>t</a:t>
            </a:r>
            <a:r>
              <a:rPr lang="en-GB" sz="3200" dirty="0" smtClean="0">
                <a:solidFill>
                  <a:schemeClr val="tx1"/>
                </a:solidFill>
                <a:latin typeface="SassoonPrimaryInfant" pitchFamily="2" charset="0"/>
              </a:rPr>
              <a:t>akes the place of a noun – he, she, it, they</a:t>
            </a:r>
            <a:endParaRPr lang="en-GB" sz="3200" dirty="0">
              <a:solidFill>
                <a:schemeClr val="tx1"/>
              </a:solidFill>
              <a:latin typeface="SassoonPrimaryInfan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05653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218661" y="132250"/>
            <a:ext cx="1948069" cy="9605989"/>
            <a:chOff x="218661" y="132250"/>
            <a:chExt cx="1948069" cy="9605989"/>
          </a:xfrm>
        </p:grpSpPr>
        <p:sp>
          <p:nvSpPr>
            <p:cNvPr id="22" name="Rectangle 21"/>
            <p:cNvSpPr/>
            <p:nvPr/>
          </p:nvSpPr>
          <p:spPr>
            <a:xfrm>
              <a:off x="218662" y="132250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garden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3" name="Rectangle 2"/>
            <p:cNvSpPr/>
            <p:nvPr/>
          </p:nvSpPr>
          <p:spPr>
            <a:xfrm>
              <a:off x="218662" y="825880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an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4" name="Rectangle 3"/>
            <p:cNvSpPr/>
            <p:nvPr/>
          </p:nvSpPr>
          <p:spPr>
            <a:xfrm>
              <a:off x="218662" y="1519510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ran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218662" y="2213140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quickly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218662" y="2906769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James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218662" y="3600399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they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218662" y="4294028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kite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218662" y="4987659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beautiful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218661" y="5681289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eventually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218662" y="6374918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loved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218662" y="7068547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the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218662" y="7762177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grumpy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218661" y="8455807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dodged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218661" y="9149436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it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2358887" y="132250"/>
            <a:ext cx="1948069" cy="9605989"/>
            <a:chOff x="218661" y="132250"/>
            <a:chExt cx="1948069" cy="9605989"/>
          </a:xfrm>
        </p:grpSpPr>
        <p:sp>
          <p:nvSpPr>
            <p:cNvPr id="30" name="Rectangle 29"/>
            <p:cNvSpPr/>
            <p:nvPr/>
          </p:nvSpPr>
          <p:spPr>
            <a:xfrm>
              <a:off x="218662" y="132250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garden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218662" y="825880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an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218662" y="1519510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ran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218662" y="2213140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quickly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218662" y="2906769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James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218662" y="3600399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they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218662" y="4294028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kite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218662" y="4987659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beautiful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218661" y="5681289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eventually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218662" y="6374918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loved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218662" y="7068547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the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218662" y="7762177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grumpy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218661" y="8455807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dodged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218661" y="9149436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it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4499113" y="122473"/>
            <a:ext cx="1948069" cy="9605989"/>
            <a:chOff x="218661" y="132250"/>
            <a:chExt cx="1948069" cy="9605989"/>
          </a:xfrm>
        </p:grpSpPr>
        <p:sp>
          <p:nvSpPr>
            <p:cNvPr id="45" name="Rectangle 44"/>
            <p:cNvSpPr/>
            <p:nvPr/>
          </p:nvSpPr>
          <p:spPr>
            <a:xfrm>
              <a:off x="218662" y="132250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garden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218662" y="825880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an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218662" y="1519510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ran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218662" y="2213140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quickly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218662" y="2906769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James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218662" y="3600399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they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218662" y="4294028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kite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218662" y="4987659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beautiful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218661" y="5681289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eventually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54" name="Rectangle 53"/>
            <p:cNvSpPr/>
            <p:nvPr/>
          </p:nvSpPr>
          <p:spPr>
            <a:xfrm>
              <a:off x="218662" y="6374918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loved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218662" y="7068547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the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218662" y="7762177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grumpy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57" name="Rectangle 56"/>
            <p:cNvSpPr/>
            <p:nvPr/>
          </p:nvSpPr>
          <p:spPr>
            <a:xfrm>
              <a:off x="218661" y="8455807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dodged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58" name="Rectangle 57"/>
            <p:cNvSpPr/>
            <p:nvPr/>
          </p:nvSpPr>
          <p:spPr>
            <a:xfrm>
              <a:off x="218661" y="9149436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it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652069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218661" y="132250"/>
            <a:ext cx="1948069" cy="9605989"/>
            <a:chOff x="218661" y="132250"/>
            <a:chExt cx="1948069" cy="9605989"/>
          </a:xfrm>
        </p:grpSpPr>
        <p:sp>
          <p:nvSpPr>
            <p:cNvPr id="24" name="Rectangle 23"/>
            <p:cNvSpPr/>
            <p:nvPr/>
          </p:nvSpPr>
          <p:spPr>
            <a:xfrm>
              <a:off x="218662" y="132250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red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218662" y="825880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disappear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218662" y="1519510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earth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218662" y="2213140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two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218662" y="2906769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guard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218662" y="3600399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imagined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218662" y="4294028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fluffy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218662" y="4987659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we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218661" y="5681289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learn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218662" y="6374918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famous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218662" y="7068547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wrinkly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218662" y="7762177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Spain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218661" y="8455807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fruit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218661" y="9149436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an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2358887" y="137686"/>
            <a:ext cx="1948069" cy="9605989"/>
            <a:chOff x="218661" y="132250"/>
            <a:chExt cx="1948069" cy="9605989"/>
          </a:xfrm>
        </p:grpSpPr>
        <p:sp>
          <p:nvSpPr>
            <p:cNvPr id="39" name="Rectangle 38"/>
            <p:cNvSpPr/>
            <p:nvPr/>
          </p:nvSpPr>
          <p:spPr>
            <a:xfrm>
              <a:off x="218662" y="132250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red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218662" y="825880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disappear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218662" y="1519510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earth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218662" y="2213140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two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218662" y="2906769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guard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44" name="Rectangle 43"/>
            <p:cNvSpPr/>
            <p:nvPr/>
          </p:nvSpPr>
          <p:spPr>
            <a:xfrm>
              <a:off x="218662" y="3600399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imagined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218662" y="4294028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fluffy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218662" y="4987659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we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218661" y="5681289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learn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218662" y="6374918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famous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218662" y="7068547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wrinkly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218662" y="7762177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Spain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218661" y="8455807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fruit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218661" y="9149436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an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4499113" y="132250"/>
            <a:ext cx="1948069" cy="9605989"/>
            <a:chOff x="218661" y="132250"/>
            <a:chExt cx="1948069" cy="9605989"/>
          </a:xfrm>
        </p:grpSpPr>
        <p:sp>
          <p:nvSpPr>
            <p:cNvPr id="54" name="Rectangle 53"/>
            <p:cNvSpPr/>
            <p:nvPr/>
          </p:nvSpPr>
          <p:spPr>
            <a:xfrm>
              <a:off x="218662" y="132250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red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218662" y="825880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disappear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218662" y="1519510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earth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57" name="Rectangle 56"/>
            <p:cNvSpPr/>
            <p:nvPr/>
          </p:nvSpPr>
          <p:spPr>
            <a:xfrm>
              <a:off x="218662" y="2213140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two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58" name="Rectangle 57"/>
            <p:cNvSpPr/>
            <p:nvPr/>
          </p:nvSpPr>
          <p:spPr>
            <a:xfrm>
              <a:off x="218662" y="2906769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guard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59" name="Rectangle 58"/>
            <p:cNvSpPr/>
            <p:nvPr/>
          </p:nvSpPr>
          <p:spPr>
            <a:xfrm>
              <a:off x="218662" y="3600399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imagined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218662" y="4294028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fluffy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218662" y="4987659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we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218661" y="5681289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learn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63" name="Rectangle 62"/>
            <p:cNvSpPr/>
            <p:nvPr/>
          </p:nvSpPr>
          <p:spPr>
            <a:xfrm>
              <a:off x="218662" y="6374918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famous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64" name="Rectangle 63"/>
            <p:cNvSpPr/>
            <p:nvPr/>
          </p:nvSpPr>
          <p:spPr>
            <a:xfrm>
              <a:off x="218662" y="7068547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wrinkly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65" name="Rectangle 64"/>
            <p:cNvSpPr/>
            <p:nvPr/>
          </p:nvSpPr>
          <p:spPr>
            <a:xfrm>
              <a:off x="218662" y="7762177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Spain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218661" y="8455807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fruit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218661" y="9149436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an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160619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218661" y="132250"/>
            <a:ext cx="1948069" cy="9605989"/>
            <a:chOff x="218661" y="132250"/>
            <a:chExt cx="1948069" cy="9605989"/>
          </a:xfrm>
        </p:grpSpPr>
        <p:sp>
          <p:nvSpPr>
            <p:cNvPr id="24" name="Rectangle 23"/>
            <p:cNvSpPr/>
            <p:nvPr/>
          </p:nvSpPr>
          <p:spPr>
            <a:xfrm>
              <a:off x="218662" y="132250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mine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218662" y="825880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happiness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218662" y="1519510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unicorn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218662" y="2213140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bicycle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218662" y="2906769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competitive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218662" y="3600399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often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218662" y="4294028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jealousy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218662" y="4987659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competition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218661" y="5681289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accidentally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218662" y="6374918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February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218662" y="7068547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straight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218662" y="7762177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them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218661" y="8455807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explain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218661" y="9149436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remembered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2358887" y="132250"/>
            <a:ext cx="1948069" cy="9605989"/>
            <a:chOff x="218661" y="132250"/>
            <a:chExt cx="1948069" cy="9605989"/>
          </a:xfrm>
        </p:grpSpPr>
        <p:sp>
          <p:nvSpPr>
            <p:cNvPr id="39" name="Rectangle 38"/>
            <p:cNvSpPr/>
            <p:nvPr/>
          </p:nvSpPr>
          <p:spPr>
            <a:xfrm>
              <a:off x="218662" y="132250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mine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218662" y="825880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happiness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218662" y="1519510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unicorn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218662" y="2213140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bicycle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218662" y="2906769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competitive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44" name="Rectangle 43"/>
            <p:cNvSpPr/>
            <p:nvPr/>
          </p:nvSpPr>
          <p:spPr>
            <a:xfrm>
              <a:off x="218662" y="3600399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often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218662" y="4294028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jealousy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218662" y="4987659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competition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218661" y="5681289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accidentally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218662" y="6374918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February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218662" y="7068547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straight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218662" y="7762177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them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218661" y="8455807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explain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218661" y="9149436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remembered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4499113" y="132250"/>
            <a:ext cx="1948069" cy="9605989"/>
            <a:chOff x="218661" y="132250"/>
            <a:chExt cx="1948069" cy="9605989"/>
          </a:xfrm>
        </p:grpSpPr>
        <p:sp>
          <p:nvSpPr>
            <p:cNvPr id="54" name="Rectangle 53"/>
            <p:cNvSpPr/>
            <p:nvPr/>
          </p:nvSpPr>
          <p:spPr>
            <a:xfrm>
              <a:off x="218662" y="132250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mine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218662" y="825880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happiness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218662" y="1519510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unicorn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57" name="Rectangle 56"/>
            <p:cNvSpPr/>
            <p:nvPr/>
          </p:nvSpPr>
          <p:spPr>
            <a:xfrm>
              <a:off x="218662" y="2213140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bicycle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58" name="Rectangle 57"/>
            <p:cNvSpPr/>
            <p:nvPr/>
          </p:nvSpPr>
          <p:spPr>
            <a:xfrm>
              <a:off x="218662" y="2906769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competitive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59" name="Rectangle 58"/>
            <p:cNvSpPr/>
            <p:nvPr/>
          </p:nvSpPr>
          <p:spPr>
            <a:xfrm>
              <a:off x="218662" y="3600399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often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218662" y="4294028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jealousy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218662" y="4987659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competition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218661" y="5681289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accidentally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63" name="Rectangle 62"/>
            <p:cNvSpPr/>
            <p:nvPr/>
          </p:nvSpPr>
          <p:spPr>
            <a:xfrm>
              <a:off x="218662" y="6374918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February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64" name="Rectangle 63"/>
            <p:cNvSpPr/>
            <p:nvPr/>
          </p:nvSpPr>
          <p:spPr>
            <a:xfrm>
              <a:off x="218662" y="7068547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straight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65" name="Rectangle 64"/>
            <p:cNvSpPr/>
            <p:nvPr/>
          </p:nvSpPr>
          <p:spPr>
            <a:xfrm>
              <a:off x="218662" y="7762177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them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218661" y="8455807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explain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218661" y="9149436"/>
              <a:ext cx="1948068" cy="588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SassoonPrimaryInfant" pitchFamily="2" charset="0"/>
                </a:rPr>
                <a:t>remembered</a:t>
              </a:r>
              <a:endParaRPr lang="en-GB" sz="2000" dirty="0">
                <a:solidFill>
                  <a:schemeClr val="tx1"/>
                </a:solidFill>
                <a:latin typeface="SassoonPrimaryInfant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798711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2860</TotalTime>
  <Words>170</Words>
  <Application>Microsoft Office PowerPoint</Application>
  <PresentationFormat>A4 Paper (210x297 mm)</PresentationFormat>
  <Paragraphs>138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SassoonPrimaryInfant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Emma Hawman</dc:creator>
  <cp:lastModifiedBy>Emma Hawman</cp:lastModifiedBy>
  <cp:revision>13</cp:revision>
  <dcterms:created xsi:type="dcterms:W3CDTF">2017-09-12T18:46:04Z</dcterms:created>
  <dcterms:modified xsi:type="dcterms:W3CDTF">2019-03-17T16:00:04Z</dcterms:modified>
</cp:coreProperties>
</file>