
<file path=[Content_Types].xml><?xml version="1.0" encoding="utf-8"?>
<Types xmlns="http://schemas.openxmlformats.org/package/2006/content-types">
  <Default Extension="xml" ContentType="application/xml"/>
  <Default Extension="wav" ContentType="audio/x-wav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audio2.wav" ContentType="audio/wav"/>
  <Override PartName="/ppt/media/audio3.wav" ContentType="audio/wav"/>
  <Override PartName="/ppt/media/audio4.wav" ContentType="audio/wav"/>
  <Override PartName="/ppt/media/audio5.wav" ContentType="audio/wav"/>
  <Override PartName="/ppt/media/audio6.wav" ContentType="audio/wav"/>
  <Override PartName="/ppt/media/audio7.wav" ContentType="audio/wav"/>
  <Override PartName="/ppt/media/audio8.wav" ContentType="audio/wav"/>
  <Override PartName="/ppt/media/audio9.wav" ContentType="audio/wav"/>
  <Override PartName="/ppt/media/audio10.wav" ContentType="audio/wav"/>
  <Override PartName="/ppt/media/audio11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78" r:id="rId4"/>
    <p:sldId id="271" r:id="rId5"/>
    <p:sldId id="274" r:id="rId6"/>
    <p:sldId id="275" r:id="rId7"/>
    <p:sldId id="268" r:id="rId8"/>
    <p:sldId id="273" r:id="rId9"/>
    <p:sldId id="276" r:id="rId10"/>
    <p:sldId id="27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A81C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52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266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15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679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983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35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516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344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587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998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2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384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2585E-4B76-4E90-BAFA-0568920C4647}" type="datetimeFigureOut">
              <a:rPr lang="en-GB" smtClean="0"/>
              <a:t>27/04/20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695F8-D0A8-4ADF-8BD6-E02D5C7ED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779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audio" Target="../media/audio8.wav"/><Relationship Id="rId20" Type="http://schemas.openxmlformats.org/officeDocument/2006/relationships/image" Target="../media/image9.png"/><Relationship Id="rId21" Type="http://schemas.openxmlformats.org/officeDocument/2006/relationships/image" Target="../media/image10.png"/><Relationship Id="rId22" Type="http://schemas.openxmlformats.org/officeDocument/2006/relationships/image" Target="../media/image11.png"/><Relationship Id="rId10" Type="http://schemas.openxmlformats.org/officeDocument/2006/relationships/audio" Target="../media/audio9.wav"/><Relationship Id="rId11" Type="http://schemas.openxmlformats.org/officeDocument/2006/relationships/audio" Target="../media/audio10.wav"/><Relationship Id="rId12" Type="http://schemas.openxmlformats.org/officeDocument/2006/relationships/image" Target="../media/image1.png"/><Relationship Id="rId13" Type="http://schemas.openxmlformats.org/officeDocument/2006/relationships/image" Target="../media/image2.png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6" Type="http://schemas.openxmlformats.org/officeDocument/2006/relationships/image" Target="../media/image5.png"/><Relationship Id="rId17" Type="http://schemas.openxmlformats.org/officeDocument/2006/relationships/image" Target="../media/image6.png"/><Relationship Id="rId18" Type="http://schemas.openxmlformats.org/officeDocument/2006/relationships/image" Target="../media/image7.png"/><Relationship Id="rId19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3" Type="http://schemas.openxmlformats.org/officeDocument/2006/relationships/audio" Target="../media/audio2.wav"/><Relationship Id="rId4" Type="http://schemas.openxmlformats.org/officeDocument/2006/relationships/audio" Target="../media/audio3.wav"/><Relationship Id="rId5" Type="http://schemas.openxmlformats.org/officeDocument/2006/relationships/audio" Target="../media/audio4.wav"/><Relationship Id="rId6" Type="http://schemas.openxmlformats.org/officeDocument/2006/relationships/audio" Target="../media/audio5.wav"/><Relationship Id="rId7" Type="http://schemas.openxmlformats.org/officeDocument/2006/relationships/audio" Target="../media/audio6.wav"/><Relationship Id="rId8" Type="http://schemas.openxmlformats.org/officeDocument/2006/relationships/audio" Target="../media/audio7.wav"/></Relationships>
</file>

<file path=ppt/slides/_rels/slide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1.png"/><Relationship Id="rId12" Type="http://schemas.openxmlformats.org/officeDocument/2006/relationships/image" Target="../media/image22.png"/><Relationship Id="rId13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19.png"/><Relationship Id="rId10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1.png"/><Relationship Id="rId12" Type="http://schemas.openxmlformats.org/officeDocument/2006/relationships/image" Target="../media/image22.png"/><Relationship Id="rId13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19.png"/><Relationship Id="rId10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4.png"/><Relationship Id="rId5" Type="http://schemas.openxmlformats.org/officeDocument/2006/relationships/image" Target="../media/image32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Relationship Id="rId8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6" Type="http://schemas.openxmlformats.org/officeDocument/2006/relationships/image" Target="../media/image32.png"/><Relationship Id="rId7" Type="http://schemas.openxmlformats.org/officeDocument/2006/relationships/image" Target="../media/image39.png"/><Relationship Id="rId8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4" Type="http://schemas.openxmlformats.org/officeDocument/2006/relationships/image" Target="../media/image22.png"/><Relationship Id="rId5" Type="http://schemas.openxmlformats.org/officeDocument/2006/relationships/image" Target="../media/image42.png"/><Relationship Id="rId6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27" y="868067"/>
            <a:ext cx="7113461" cy="5896545"/>
          </a:xfrm>
          <a:prstGeom prst="rect">
            <a:avLst/>
          </a:prstGeom>
        </p:spPr>
      </p:pic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051720" y="5662900"/>
            <a:ext cx="5350510" cy="10608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0"/>
              </a:spcAft>
            </a:pPr>
            <a:r>
              <a:rPr lang="en-GB" sz="7200" dirty="0">
                <a:ln>
                  <a:noFill/>
                </a:ln>
                <a:effectLst/>
                <a:latin typeface="Monster Phonics Regular"/>
                <a:ea typeface="Times New Roman"/>
              </a:rPr>
              <a:t>Green </a:t>
            </a:r>
            <a:r>
              <a:rPr lang="en-GB" sz="7200" dirty="0" err="1">
                <a:ln>
                  <a:noFill/>
                </a:ln>
                <a:effectLst/>
                <a:latin typeface="Monster Phonics Regular"/>
                <a:ea typeface="Times New Roman"/>
              </a:rPr>
              <a:t>Froggy</a:t>
            </a:r>
            <a:endParaRPr lang="en-GB" sz="12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3" y="2539293"/>
            <a:ext cx="1860666" cy="17538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436" y="-180757"/>
            <a:ext cx="2541031" cy="239509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882" y="1493741"/>
            <a:ext cx="1517574" cy="10455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925" y="5643"/>
            <a:ext cx="1467636" cy="101114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2" y="4168011"/>
            <a:ext cx="1746304" cy="87023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05355"/>
            <a:ext cx="1558083" cy="7764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70" y="394306"/>
            <a:ext cx="1761890" cy="87799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963" y="4168011"/>
            <a:ext cx="1435278" cy="12351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774" y="158510"/>
            <a:ext cx="1628378" cy="14012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882" y="2948616"/>
            <a:ext cx="1737559" cy="90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09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reen_Frogg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253" y="1596434"/>
            <a:ext cx="3232920" cy="12409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34" y="2846421"/>
            <a:ext cx="3269842" cy="12551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928" y="3259239"/>
            <a:ext cx="3216498" cy="12346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210" y="5445224"/>
            <a:ext cx="3146199" cy="12077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551" y="439643"/>
            <a:ext cx="676531" cy="62790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066" y="467722"/>
            <a:ext cx="676531" cy="6279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546" y="439643"/>
            <a:ext cx="682728" cy="6336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970" y="443077"/>
            <a:ext cx="682728" cy="6336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48815" y="260785"/>
            <a:ext cx="2168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Click on a m</a:t>
            </a:r>
            <a:r>
              <a:rPr lang="en-GB" sz="2800" dirty="0" smtClean="0">
                <a:ln>
                  <a:solidFill>
                    <a:srgbClr val="BEA81C"/>
                  </a:solidFill>
                </a:ln>
                <a:solidFill>
                  <a:srgbClr val="BEA81C"/>
                </a:solidFill>
              </a:rPr>
              <a:t>o</a:t>
            </a:r>
            <a:r>
              <a:rPr lang="en-GB" sz="2800" dirty="0" smtClean="0"/>
              <a:t>nk</a:t>
            </a:r>
            <a:r>
              <a:rPr lang="en-GB" sz="2800" dirty="0" smtClean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ey </a:t>
            </a:r>
            <a:r>
              <a:rPr lang="en-GB" sz="2800" dirty="0" smtClean="0"/>
              <a:t>!</a:t>
            </a:r>
            <a:endParaRPr lang="en-GB" sz="28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436" y="439643"/>
            <a:ext cx="676531" cy="6279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357" y="5175555"/>
            <a:ext cx="3146199" cy="12077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895" y="622072"/>
            <a:ext cx="318327" cy="367916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219476" y="2619614"/>
            <a:ext cx="1769110" cy="1708785"/>
            <a:chOff x="2219476" y="2619614"/>
            <a:chExt cx="1769110" cy="1708785"/>
          </a:xfrm>
        </p:grpSpPr>
        <p:pic>
          <p:nvPicPr>
            <p:cNvPr id="16" name="Picture 15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9476" y="2619614"/>
              <a:ext cx="1769110" cy="1708785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4457" y="3102895"/>
              <a:ext cx="662859" cy="312688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6212061" y="1342073"/>
            <a:ext cx="1769110" cy="1708785"/>
            <a:chOff x="6212061" y="1342073"/>
            <a:chExt cx="1769110" cy="1708785"/>
          </a:xfrm>
        </p:grpSpPr>
        <p:pic>
          <p:nvPicPr>
            <p:cNvPr id="17" name="Picture 16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2061" y="1342073"/>
              <a:ext cx="1769110" cy="170878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9349" y="1817025"/>
              <a:ext cx="662859" cy="312688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2248679" y="5149215"/>
            <a:ext cx="1769110" cy="1708785"/>
            <a:chOff x="2248679" y="5149215"/>
            <a:chExt cx="1769110" cy="1708785"/>
          </a:xfrm>
        </p:grpSpPr>
        <p:pic>
          <p:nvPicPr>
            <p:cNvPr id="4" name="Picture 3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679" y="5149215"/>
              <a:ext cx="1769110" cy="1708785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5207" y="5623064"/>
              <a:ext cx="662859" cy="312688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6885456" y="2996147"/>
            <a:ext cx="1769110" cy="1708785"/>
            <a:chOff x="6885456" y="2996147"/>
            <a:chExt cx="1769110" cy="1708785"/>
          </a:xfrm>
        </p:grpSpPr>
        <p:pic>
          <p:nvPicPr>
            <p:cNvPr id="15" name="Picture 14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5456" y="2996147"/>
              <a:ext cx="1769110" cy="170878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2208" y="3473402"/>
              <a:ext cx="662859" cy="312688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6669316" y="4925016"/>
            <a:ext cx="1769110" cy="1708785"/>
            <a:chOff x="6669316" y="4925016"/>
            <a:chExt cx="1769110" cy="1708785"/>
          </a:xfrm>
        </p:grpSpPr>
        <p:pic>
          <p:nvPicPr>
            <p:cNvPr id="22" name="Picture 21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9316" y="4925016"/>
              <a:ext cx="1769110" cy="170878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32641" y="5386553"/>
              <a:ext cx="662859" cy="3126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169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72" y="3891469"/>
            <a:ext cx="3232920" cy="12409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353" y="3394821"/>
            <a:ext cx="3269842" cy="12551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7" y="1963281"/>
            <a:ext cx="3216498" cy="12346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871" y="1714643"/>
            <a:ext cx="3146199" cy="120770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551" y="439643"/>
            <a:ext cx="676531" cy="62790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066" y="467722"/>
            <a:ext cx="676531" cy="6279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546" y="439643"/>
            <a:ext cx="682728" cy="6336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970" y="443077"/>
            <a:ext cx="682728" cy="6336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48815" y="260785"/>
            <a:ext cx="2168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Click on a m</a:t>
            </a:r>
            <a:r>
              <a:rPr lang="en-GB" sz="2800" dirty="0" smtClean="0">
                <a:ln>
                  <a:solidFill>
                    <a:srgbClr val="BEA81C"/>
                  </a:solidFill>
                </a:ln>
                <a:solidFill>
                  <a:srgbClr val="BEA81C"/>
                </a:solidFill>
              </a:rPr>
              <a:t>o</a:t>
            </a:r>
            <a:r>
              <a:rPr lang="en-GB" sz="2800" dirty="0" smtClean="0"/>
              <a:t>nk</a:t>
            </a:r>
            <a:r>
              <a:rPr lang="en-GB" sz="2800" dirty="0" smtClean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</a:rPr>
              <a:t>ey </a:t>
            </a:r>
            <a:r>
              <a:rPr lang="en-GB" sz="2800" dirty="0" smtClean="0"/>
              <a:t>!</a:t>
            </a:r>
            <a:endParaRPr lang="en-GB" sz="28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436" y="439643"/>
            <a:ext cx="676531" cy="6279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569" y="5175553"/>
            <a:ext cx="3146197" cy="12077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895" y="622072"/>
            <a:ext cx="318327" cy="367916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6374467" y="3117687"/>
            <a:ext cx="1769110" cy="1708785"/>
            <a:chOff x="2219476" y="2619614"/>
            <a:chExt cx="1769110" cy="1708785"/>
          </a:xfrm>
        </p:grpSpPr>
        <p:pic>
          <p:nvPicPr>
            <p:cNvPr id="16" name="Picture 15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9476" y="2619614"/>
              <a:ext cx="1769110" cy="1708785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4457" y="3102895"/>
              <a:ext cx="662859" cy="312688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1904198" y="3600968"/>
            <a:ext cx="1769110" cy="1708785"/>
            <a:chOff x="6212061" y="1342073"/>
            <a:chExt cx="1769110" cy="1708785"/>
          </a:xfrm>
        </p:grpSpPr>
        <p:pic>
          <p:nvPicPr>
            <p:cNvPr id="17" name="Picture 16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2061" y="1342073"/>
              <a:ext cx="1769110" cy="170878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9349" y="1817025"/>
              <a:ext cx="662859" cy="312688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6188910" y="1408902"/>
            <a:ext cx="1769110" cy="1708785"/>
            <a:chOff x="2248679" y="5149215"/>
            <a:chExt cx="1769110" cy="1708785"/>
          </a:xfrm>
        </p:grpSpPr>
        <p:pic>
          <p:nvPicPr>
            <p:cNvPr id="4" name="Picture 3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679" y="5149215"/>
              <a:ext cx="1769110" cy="1708785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5207" y="5623064"/>
              <a:ext cx="662859" cy="312688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1893642" y="1746327"/>
            <a:ext cx="1769110" cy="1708785"/>
            <a:chOff x="6885456" y="2996147"/>
            <a:chExt cx="1769110" cy="1708785"/>
          </a:xfrm>
        </p:grpSpPr>
        <p:pic>
          <p:nvPicPr>
            <p:cNvPr id="15" name="Picture 14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5456" y="2996147"/>
              <a:ext cx="1769110" cy="170878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2208" y="3473402"/>
              <a:ext cx="662859" cy="312688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5816954" y="4925014"/>
            <a:ext cx="1769110" cy="1708785"/>
            <a:chOff x="6669316" y="4925016"/>
            <a:chExt cx="1769110" cy="1708785"/>
          </a:xfrm>
        </p:grpSpPr>
        <p:pic>
          <p:nvPicPr>
            <p:cNvPr id="22" name="Picture 21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9316" y="4925016"/>
              <a:ext cx="1769110" cy="170878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32641" y="5386553"/>
              <a:ext cx="662859" cy="3126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4937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201295"/>
            <a:ext cx="9144000" cy="61461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67396" y="0"/>
            <a:ext cx="70202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MORE THAN ONE Machine</a:t>
            </a: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032" y="4251882"/>
            <a:ext cx="59213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-205246" y="3717297"/>
            <a:ext cx="2810875" cy="1675829"/>
            <a:chOff x="-205246" y="3717297"/>
            <a:chExt cx="2810875" cy="1675829"/>
          </a:xfrm>
        </p:grpSpPr>
        <p:sp>
          <p:nvSpPr>
            <p:cNvPr id="15" name="Rectangle 14"/>
            <p:cNvSpPr/>
            <p:nvPr/>
          </p:nvSpPr>
          <p:spPr>
            <a:xfrm>
              <a:off x="-205246" y="4377463"/>
              <a:ext cx="2810875" cy="101566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sz="6000" b="1" dirty="0" smtClean="0">
                  <a:ln w="11430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donk</a:t>
              </a:r>
              <a:r>
                <a:rPr lang="en-US" sz="6000" b="1" dirty="0" smtClean="0">
                  <a:ln w="11430">
                    <a:solidFill>
                      <a:srgbClr val="00FF00"/>
                    </a:solidFill>
                  </a:ln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ey</a:t>
              </a:r>
              <a:endParaRPr lang="en-US" sz="6000" b="1" dirty="0">
                <a:ln w="11430">
                  <a:solidFill>
                    <a:srgbClr val="00FF00"/>
                  </a:solidFill>
                </a:ln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844" y="3717297"/>
              <a:ext cx="1535375" cy="1228000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2846251" y="3699909"/>
            <a:ext cx="3167879" cy="1716975"/>
            <a:chOff x="2846251" y="3699909"/>
            <a:chExt cx="3167879" cy="1716975"/>
          </a:xfrm>
        </p:grpSpPr>
        <p:grpSp>
          <p:nvGrpSpPr>
            <p:cNvPr id="6" name="Group 5"/>
            <p:cNvGrpSpPr/>
            <p:nvPr/>
          </p:nvGrpSpPr>
          <p:grpSpPr>
            <a:xfrm>
              <a:off x="2846251" y="3699909"/>
              <a:ext cx="3167879" cy="1716975"/>
              <a:chOff x="2846251" y="3699909"/>
              <a:chExt cx="3167879" cy="1716975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2846251" y="4401221"/>
                <a:ext cx="3167879" cy="101566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en-US" sz="6000" b="1" dirty="0" smtClean="0">
                    <a:ln w="11430">
                      <a:solidFill>
                        <a:prstClr val="black"/>
                      </a:solidFill>
                    </a:ln>
                    <a:solidFill>
                      <a:prstClr val="black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donk</a:t>
                </a:r>
                <a:r>
                  <a:rPr lang="en-US" sz="6000" b="1" dirty="0" smtClean="0">
                    <a:ln w="11430">
                      <a:solidFill>
                        <a:srgbClr val="00FF00"/>
                      </a:solidFill>
                    </a:ln>
                    <a:solidFill>
                      <a:srgbClr val="00FF00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e</a:t>
                </a:r>
                <a:r>
                  <a:rPr lang="en-US" sz="6000" b="1" dirty="0">
                    <a:ln w="11430">
                      <a:solidFill>
                        <a:srgbClr val="00FF00"/>
                      </a:solidFill>
                    </a:ln>
                    <a:solidFill>
                      <a:srgbClr val="00FF00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y</a:t>
                </a:r>
                <a:r>
                  <a:rPr lang="en-US" sz="6000" b="1" dirty="0" smtClean="0">
                    <a:ln w="11430">
                      <a:solidFill>
                        <a:srgbClr val="BEA71C"/>
                      </a:solidFill>
                    </a:ln>
                    <a:solidFill>
                      <a:srgbClr val="BEA71C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s</a:t>
                </a:r>
                <a:endParaRPr lang="en-US" sz="6000" b="1" dirty="0">
                  <a:ln w="11430">
                    <a:solidFill>
                      <a:srgbClr val="BEA71C"/>
                    </a:solidFill>
                  </a:ln>
                  <a:solidFill>
                    <a:srgbClr val="BEA71C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54341" y="3717297"/>
                <a:ext cx="1330918" cy="1064475"/>
              </a:xfrm>
              <a:prstGeom prst="rect">
                <a:avLst/>
              </a:prstGeom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49041" y="3699909"/>
                <a:ext cx="1280977" cy="1024532"/>
              </a:xfrm>
              <a:prstGeom prst="rect">
                <a:avLst/>
              </a:prstGeom>
            </p:spPr>
          </p:pic>
        </p:grp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9593" y="4435940"/>
              <a:ext cx="318327" cy="367916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684" y="1556792"/>
            <a:ext cx="4032448" cy="425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50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0.35312 0.000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13" y="18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wing Machine 1-SoundBible.com-188447431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36997 0.0034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0" y="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wing Machine 1-SoundBible.com-188447431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201295"/>
            <a:ext cx="9144000" cy="61461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67396" y="0"/>
            <a:ext cx="70202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MORE THAN ONE Machine</a:t>
            </a: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032" y="4251882"/>
            <a:ext cx="59213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-1" y="3984332"/>
            <a:ext cx="2810875" cy="1362628"/>
            <a:chOff x="-1" y="3984332"/>
            <a:chExt cx="2810875" cy="1362628"/>
          </a:xfrm>
        </p:grpSpPr>
        <p:grpSp>
          <p:nvGrpSpPr>
            <p:cNvPr id="9" name="Group 8"/>
            <p:cNvGrpSpPr/>
            <p:nvPr/>
          </p:nvGrpSpPr>
          <p:grpSpPr>
            <a:xfrm>
              <a:off x="-1" y="3984332"/>
              <a:ext cx="2810875" cy="1362628"/>
              <a:chOff x="-1" y="3984332"/>
              <a:chExt cx="2810875" cy="1362628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-1" y="4331297"/>
                <a:ext cx="2810875" cy="101566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en-US" sz="6000" b="1" dirty="0" smtClean="0">
                    <a:ln w="11430">
                      <a:solidFill>
                        <a:prstClr val="black"/>
                      </a:solidFill>
                    </a:ln>
                    <a:solidFill>
                      <a:prstClr val="black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m</a:t>
                </a:r>
                <a:r>
                  <a:rPr lang="en-US" sz="6000" b="1" dirty="0" smtClean="0">
                    <a:ln w="11430">
                      <a:solidFill>
                        <a:srgbClr val="BEA81C"/>
                      </a:solidFill>
                    </a:ln>
                    <a:solidFill>
                      <a:srgbClr val="BEA81C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o</a:t>
                </a:r>
                <a:r>
                  <a:rPr lang="en-US" sz="6000" b="1" dirty="0" smtClean="0">
                    <a:ln w="11430">
                      <a:solidFill>
                        <a:prstClr val="black"/>
                      </a:solidFill>
                    </a:ln>
                    <a:solidFill>
                      <a:prstClr val="black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nk</a:t>
                </a:r>
                <a:r>
                  <a:rPr lang="en-US" sz="6000" b="1" dirty="0" smtClean="0">
                    <a:ln w="11430">
                      <a:solidFill>
                        <a:srgbClr val="00FF00"/>
                      </a:solidFill>
                    </a:ln>
                    <a:solidFill>
                      <a:srgbClr val="00FF00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ey</a:t>
                </a:r>
                <a:endParaRPr lang="en-US" sz="6000" b="1" dirty="0">
                  <a:ln w="11430">
                    <a:solidFill>
                      <a:srgbClr val="00FF00"/>
                    </a:solidFill>
                  </a:ln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5397" y="3984332"/>
                <a:ext cx="641155" cy="712395"/>
              </a:xfrm>
              <a:prstGeom prst="rect">
                <a:avLst/>
              </a:prstGeom>
            </p:spPr>
          </p:pic>
        </p:grp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150" y="4443292"/>
              <a:ext cx="318327" cy="367916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2844281" y="3935882"/>
            <a:ext cx="3167879" cy="1411078"/>
            <a:chOff x="2844281" y="3935882"/>
            <a:chExt cx="3167879" cy="1411078"/>
          </a:xfrm>
        </p:grpSpPr>
        <p:grpSp>
          <p:nvGrpSpPr>
            <p:cNvPr id="3" name="Group 2"/>
            <p:cNvGrpSpPr/>
            <p:nvPr/>
          </p:nvGrpSpPr>
          <p:grpSpPr>
            <a:xfrm>
              <a:off x="2844281" y="3935882"/>
              <a:ext cx="3167879" cy="1411078"/>
              <a:chOff x="2844281" y="3935882"/>
              <a:chExt cx="3167879" cy="1411078"/>
            </a:xfrm>
          </p:grpSpPr>
          <p:grpSp>
            <p:nvGrpSpPr>
              <p:cNvPr id="6" name="Group 5"/>
              <p:cNvGrpSpPr/>
              <p:nvPr/>
            </p:nvGrpSpPr>
            <p:grpSpPr>
              <a:xfrm>
                <a:off x="2844281" y="3935882"/>
                <a:ext cx="3167879" cy="1411078"/>
                <a:chOff x="2844281" y="3935882"/>
                <a:chExt cx="3167879" cy="1411078"/>
              </a:xfrm>
            </p:grpSpPr>
            <p:sp>
              <p:nvSpPr>
                <p:cNvPr id="18" name="Rectangle 17"/>
                <p:cNvSpPr/>
                <p:nvPr/>
              </p:nvSpPr>
              <p:spPr>
                <a:xfrm>
                  <a:off x="2844281" y="4331297"/>
                  <a:ext cx="3167879" cy="1015663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>
                  <a:spAutoFit/>
                  <a:scene3d>
                    <a:camera prst="orthographicFront"/>
                    <a:lightRig rig="flat" dir="tl">
                      <a:rot lat="0" lon="0" rev="6600000"/>
                    </a:lightRig>
                  </a:scene3d>
                  <a:sp3d extrusionH="25400" contourW="8890">
                    <a:bevelT w="38100" h="31750"/>
                    <a:contourClr>
                      <a:schemeClr val="accent2">
                        <a:shade val="75000"/>
                      </a:schemeClr>
                    </a:contourClr>
                  </a:sp3d>
                </a:bodyPr>
                <a:lstStyle/>
                <a:p>
                  <a:pPr algn="ctr"/>
                  <a:r>
                    <a:rPr lang="en-US" sz="6000" b="1" dirty="0" smtClean="0">
                      <a:ln w="11430">
                        <a:solidFill>
                          <a:prstClr val="black"/>
                        </a:solidFill>
                      </a:ln>
                      <a:solidFill>
                        <a:prstClr val="black"/>
                      </a:solidFill>
                      <a:effectLst>
                        <a:outerShdw blurRad="50800" dist="39000" dir="5460000" algn="tl">
                          <a:srgbClr val="000000">
                            <a:alpha val="38000"/>
                          </a:srgbClr>
                        </a:outerShdw>
                      </a:effectLst>
                    </a:rPr>
                    <a:t>m</a:t>
                  </a:r>
                  <a:r>
                    <a:rPr lang="en-US" sz="6000" b="1" dirty="0" smtClean="0">
                      <a:ln w="11430">
                        <a:solidFill>
                          <a:srgbClr val="BEA81C"/>
                        </a:solidFill>
                      </a:ln>
                      <a:solidFill>
                        <a:srgbClr val="BEA81C"/>
                      </a:solidFill>
                      <a:effectLst>
                        <a:outerShdw blurRad="50800" dist="39000" dir="5460000" algn="tl">
                          <a:srgbClr val="000000">
                            <a:alpha val="38000"/>
                          </a:srgbClr>
                        </a:outerShdw>
                      </a:effectLst>
                    </a:rPr>
                    <a:t>o</a:t>
                  </a:r>
                  <a:r>
                    <a:rPr lang="en-US" sz="6000" b="1" dirty="0" smtClean="0">
                      <a:ln w="11430">
                        <a:solidFill>
                          <a:prstClr val="black"/>
                        </a:solidFill>
                      </a:ln>
                      <a:solidFill>
                        <a:prstClr val="black"/>
                      </a:solidFill>
                      <a:effectLst>
                        <a:outerShdw blurRad="50800" dist="39000" dir="5460000" algn="tl">
                          <a:srgbClr val="000000">
                            <a:alpha val="38000"/>
                          </a:srgbClr>
                        </a:outerShdw>
                      </a:effectLst>
                    </a:rPr>
                    <a:t>nk</a:t>
                  </a:r>
                  <a:r>
                    <a:rPr lang="en-US" sz="6000" b="1" dirty="0" smtClean="0">
                      <a:ln w="11430">
                        <a:solidFill>
                          <a:srgbClr val="00FF00"/>
                        </a:solidFill>
                      </a:ln>
                      <a:solidFill>
                        <a:srgbClr val="00FF00"/>
                      </a:solidFill>
                      <a:effectLst>
                        <a:outerShdw blurRad="50800" dist="39000" dir="5460000" algn="tl">
                          <a:srgbClr val="000000">
                            <a:alpha val="38000"/>
                          </a:srgbClr>
                        </a:outerShdw>
                      </a:effectLst>
                    </a:rPr>
                    <a:t>ey</a:t>
                  </a:r>
                  <a:r>
                    <a:rPr lang="en-US" sz="6000" b="1" dirty="0" smtClean="0">
                      <a:ln w="11430">
                        <a:solidFill>
                          <a:srgbClr val="BEA71C"/>
                        </a:solidFill>
                      </a:ln>
                      <a:solidFill>
                        <a:srgbClr val="BEA71C"/>
                      </a:solidFill>
                      <a:effectLst>
                        <a:outerShdw blurRad="50800" dist="39000" dir="5460000" algn="tl">
                          <a:srgbClr val="000000">
                            <a:alpha val="38000"/>
                          </a:srgbClr>
                        </a:outerShdw>
                      </a:effectLst>
                    </a:rPr>
                    <a:t>s</a:t>
                  </a:r>
                  <a:endParaRPr lang="en-US" sz="6000" b="1" dirty="0">
                    <a:ln w="11430">
                      <a:solidFill>
                        <a:srgbClr val="BEA71C"/>
                      </a:solidFill>
                    </a:ln>
                    <a:solidFill>
                      <a:srgbClr val="BEA71C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endParaRPr>
                </a:p>
              </p:txBody>
            </p:sp>
            <p:pic>
              <p:nvPicPr>
                <p:cNvPr id="21" name="Picture 20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74110" y="3935882"/>
                  <a:ext cx="684760" cy="760845"/>
                </a:xfrm>
                <a:prstGeom prst="rect">
                  <a:avLst/>
                </a:prstGeom>
              </p:spPr>
            </p:pic>
            <p:pic>
              <p:nvPicPr>
                <p:cNvPr id="4" name="Picture 3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575665" y="3935882"/>
                  <a:ext cx="662427" cy="736031"/>
                </a:xfrm>
                <a:prstGeom prst="rect">
                  <a:avLst/>
                </a:prstGeom>
              </p:spPr>
            </p:pic>
          </p:grpSp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49593" y="4435940"/>
                <a:ext cx="318327" cy="367916"/>
              </a:xfrm>
              <a:prstGeom prst="rect">
                <a:avLst/>
              </a:prstGeom>
            </p:spPr>
          </p:pic>
        </p:grp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0176" y="4446447"/>
              <a:ext cx="318327" cy="367916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684" y="1556792"/>
            <a:ext cx="4032448" cy="425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96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0.33056 -0.0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76" y="4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wing Machine 1-SoundBible.com-188447431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0.35434 0.0046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08" y="2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wing Machine 1-SoundBible.com-188447431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201295"/>
            <a:ext cx="9144000" cy="61461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67396" y="0"/>
            <a:ext cx="70202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MORE THAN ONE Machine</a:t>
            </a: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032" y="4251882"/>
            <a:ext cx="59213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2844281" y="3901938"/>
            <a:ext cx="3167879" cy="1537355"/>
            <a:chOff x="2844281" y="3901938"/>
            <a:chExt cx="3167879" cy="1537355"/>
          </a:xfrm>
        </p:grpSpPr>
        <p:grpSp>
          <p:nvGrpSpPr>
            <p:cNvPr id="6" name="Group 5"/>
            <p:cNvGrpSpPr/>
            <p:nvPr/>
          </p:nvGrpSpPr>
          <p:grpSpPr>
            <a:xfrm>
              <a:off x="2844281" y="3901938"/>
              <a:ext cx="3167879" cy="1537355"/>
              <a:chOff x="2844281" y="3901938"/>
              <a:chExt cx="3167879" cy="1537355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2844281" y="4331297"/>
                <a:ext cx="3167879" cy="110799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en-US" sz="6600" b="1" dirty="0" smtClean="0">
                    <a:ln w="11430">
                      <a:solidFill>
                        <a:prstClr val="black"/>
                      </a:solidFill>
                    </a:ln>
                    <a:solidFill>
                      <a:prstClr val="black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m</a:t>
                </a:r>
                <a:r>
                  <a:rPr lang="en-US" sz="6600" b="1" dirty="0" smtClean="0">
                    <a:ln w="11430">
                      <a:solidFill>
                        <a:srgbClr val="BEA81C"/>
                      </a:solidFill>
                    </a:ln>
                    <a:solidFill>
                      <a:srgbClr val="BEA81C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o</a:t>
                </a:r>
                <a:r>
                  <a:rPr lang="en-US" sz="6600" b="1" dirty="0" smtClean="0">
                    <a:ln w="11430">
                      <a:solidFill>
                        <a:prstClr val="black"/>
                      </a:solidFill>
                    </a:ln>
                    <a:solidFill>
                      <a:prstClr val="black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n</a:t>
                </a:r>
                <a:r>
                  <a:rPr lang="en-US" sz="6600" b="1" dirty="0" smtClean="0">
                    <a:ln w="11430">
                      <a:solidFill>
                        <a:srgbClr val="00FF00"/>
                      </a:solidFill>
                    </a:ln>
                    <a:solidFill>
                      <a:srgbClr val="00FF00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ey</a:t>
                </a:r>
                <a:endParaRPr lang="en-US" sz="6600" b="1" dirty="0">
                  <a:ln w="11430">
                    <a:solidFill>
                      <a:srgbClr val="00FF00"/>
                    </a:solidFill>
                  </a:ln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54341" y="3927203"/>
                <a:ext cx="1330918" cy="644663"/>
              </a:xfrm>
              <a:prstGeom prst="rect">
                <a:avLst/>
              </a:prstGeom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49041" y="3901938"/>
                <a:ext cx="1280977" cy="620473"/>
              </a:xfrm>
              <a:prstGeom prst="rect">
                <a:avLst/>
              </a:prstGeom>
            </p:spPr>
          </p:pic>
        </p:grp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5563" y="4424279"/>
              <a:ext cx="318327" cy="367916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-1" y="3959448"/>
            <a:ext cx="2810875" cy="1479845"/>
            <a:chOff x="-1" y="3959448"/>
            <a:chExt cx="2810875" cy="1479845"/>
          </a:xfrm>
        </p:grpSpPr>
        <p:grpSp>
          <p:nvGrpSpPr>
            <p:cNvPr id="9" name="Group 8"/>
            <p:cNvGrpSpPr/>
            <p:nvPr/>
          </p:nvGrpSpPr>
          <p:grpSpPr>
            <a:xfrm>
              <a:off x="-1" y="3959448"/>
              <a:ext cx="2810875" cy="1479845"/>
              <a:chOff x="-1" y="3959448"/>
              <a:chExt cx="2810875" cy="1479845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-1" y="4331297"/>
                <a:ext cx="2810875" cy="1107996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en-US" sz="6600" b="1" dirty="0" smtClean="0">
                    <a:ln w="11430">
                      <a:solidFill>
                        <a:prstClr val="black"/>
                      </a:solidFill>
                    </a:ln>
                    <a:solidFill>
                      <a:prstClr val="black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m</a:t>
                </a:r>
                <a:r>
                  <a:rPr lang="en-US" sz="6600" b="1" dirty="0" smtClean="0">
                    <a:ln w="11430">
                      <a:solidFill>
                        <a:srgbClr val="BEA81C"/>
                      </a:solidFill>
                    </a:ln>
                    <a:solidFill>
                      <a:srgbClr val="BEA81C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o</a:t>
                </a:r>
                <a:r>
                  <a:rPr lang="en-US" sz="6600" b="1" dirty="0" smtClean="0">
                    <a:ln w="11430">
                      <a:solidFill>
                        <a:prstClr val="black"/>
                      </a:solidFill>
                    </a:ln>
                    <a:solidFill>
                      <a:prstClr val="black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n</a:t>
                </a:r>
                <a:r>
                  <a:rPr lang="en-US" sz="6600" b="1" dirty="0" smtClean="0">
                    <a:ln w="11430">
                      <a:solidFill>
                        <a:srgbClr val="00FF00"/>
                      </a:solidFill>
                    </a:ln>
                    <a:solidFill>
                      <a:srgbClr val="00FF00"/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ey</a:t>
                </a:r>
                <a:endParaRPr lang="en-US" sz="6600" b="1" dirty="0">
                  <a:ln w="11430">
                    <a:solidFill>
                      <a:srgbClr val="00FF00"/>
                    </a:solidFill>
                  </a:ln>
                  <a:solidFill>
                    <a:srgbClr val="00FF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4844" y="3959448"/>
                <a:ext cx="1535375" cy="743697"/>
              </a:xfrm>
              <a:prstGeom prst="rect">
                <a:avLst/>
              </a:prstGeom>
            </p:spPr>
          </p:pic>
        </p:grp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204" y="4424279"/>
              <a:ext cx="318327" cy="367916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684" y="1556792"/>
            <a:ext cx="4032448" cy="425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30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33854 -0.00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-13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wing Machine 1-SoundBible.com-188447431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38177 -0.0055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80" y="-27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wing Machine 1-SoundBible.com-188447431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06498" y="1378076"/>
            <a:ext cx="3437213" cy="4782215"/>
            <a:chOff x="3663668" y="764703"/>
            <a:chExt cx="3437213" cy="4782215"/>
          </a:xfrm>
        </p:grpSpPr>
        <p:pic>
          <p:nvPicPr>
            <p:cNvPr id="2" name="Picture 1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3668" y="1340768"/>
              <a:ext cx="3437213" cy="4206150"/>
            </a:xfrm>
            <a:prstGeom prst="rect">
              <a:avLst/>
            </a:prstGeom>
          </p:spPr>
        </p:pic>
        <p:pic>
          <p:nvPicPr>
            <p:cNvPr id="3" name="Picture 2"/>
            <p:cNvPicPr/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6001"/>
            <a:stretch/>
          </p:blipFill>
          <p:spPr>
            <a:xfrm rot="388175">
              <a:off x="4921010" y="764703"/>
              <a:ext cx="1234440" cy="1152128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2181060" y="1654242"/>
            <a:ext cx="7259340" cy="5635837"/>
            <a:chOff x="2219476" y="2619614"/>
            <a:chExt cx="1769110" cy="1708785"/>
          </a:xfrm>
        </p:grpSpPr>
        <p:pic>
          <p:nvPicPr>
            <p:cNvPr id="5" name="Picture 4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9476" y="2619614"/>
              <a:ext cx="1769110" cy="170878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4457" y="3102895"/>
              <a:ext cx="662859" cy="312688"/>
            </a:xfrm>
            <a:prstGeom prst="rect">
              <a:avLst/>
            </a:prstGeom>
          </p:spPr>
        </p:pic>
      </p:grpSp>
      <p:sp>
        <p:nvSpPr>
          <p:cNvPr id="8" name="Oval Callout 7"/>
          <p:cNvSpPr/>
          <p:nvPr/>
        </p:nvSpPr>
        <p:spPr>
          <a:xfrm>
            <a:off x="3265086" y="11487"/>
            <a:ext cx="5256584" cy="2449167"/>
          </a:xfrm>
          <a:prstGeom prst="wedgeEllipseCallout">
            <a:avLst>
              <a:gd name="adj1" fmla="val 17249"/>
              <a:gd name="adj2" fmla="val 6805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78386" y="562276"/>
            <a:ext cx="38495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I want to take M</a:t>
            </a:r>
            <a:r>
              <a:rPr lang="en-GB" sz="3600" dirty="0" smtClean="0">
                <a:ln>
                  <a:solidFill>
                    <a:srgbClr val="BEA81C"/>
                  </a:solidFill>
                </a:ln>
                <a:solidFill>
                  <a:srgbClr val="BEA81C"/>
                </a:solidFill>
                <a:latin typeface="Comic Sans MS" panose="030F0702030302020204" pitchFamily="66" charset="0"/>
              </a:rPr>
              <a:t>o</a:t>
            </a:r>
            <a:r>
              <a:rPr lang="en-GB" sz="3600" dirty="0" smtClean="0">
                <a:latin typeface="Comic Sans MS" panose="030F0702030302020204" pitchFamily="66" charset="0"/>
              </a:rPr>
              <a:t>nk</a:t>
            </a:r>
            <a:r>
              <a:rPr lang="en-GB" sz="3600" dirty="0" smtClean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Comic Sans MS" panose="030F0702030302020204" pitchFamily="66" charset="0"/>
              </a:rPr>
              <a:t>ey</a:t>
            </a:r>
            <a:r>
              <a:rPr lang="en-GB" sz="3600" dirty="0" smtClean="0">
                <a:latin typeface="Comic Sans MS" panose="030F0702030302020204" pitchFamily="66" charset="0"/>
              </a:rPr>
              <a:t> Boo to school!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75393">
            <a:off x="4624693" y="938056"/>
            <a:ext cx="602060" cy="59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832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09153" y="3573016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latin typeface="Monster Phonics Regular" panose="02000000000000000000" pitchFamily="50" charset="0"/>
                <a:cs typeface="Monster Phonics Regular" panose="02000000000000000000" pitchFamily="50" charset="0"/>
              </a:rPr>
              <a:t>M</a:t>
            </a:r>
            <a:r>
              <a:rPr lang="en-GB" sz="6000" dirty="0" smtClean="0">
                <a:ln>
                  <a:solidFill>
                    <a:srgbClr val="BEA81C"/>
                  </a:solidFill>
                </a:ln>
                <a:solidFill>
                  <a:srgbClr val="BEA81C"/>
                </a:solidFill>
                <a:latin typeface="Monster Phonics Regular" panose="02000000000000000000" pitchFamily="50" charset="0"/>
                <a:cs typeface="Monster Phonics Regular" panose="02000000000000000000" pitchFamily="50" charset="0"/>
              </a:rPr>
              <a:t>o</a:t>
            </a:r>
            <a:r>
              <a:rPr lang="en-GB" sz="6000" dirty="0" smtClean="0">
                <a:latin typeface="Monster Phonics Regular" panose="02000000000000000000" pitchFamily="50" charset="0"/>
                <a:cs typeface="Monster Phonics Regular" panose="02000000000000000000" pitchFamily="50" charset="0"/>
              </a:rPr>
              <a:t>nk</a:t>
            </a:r>
            <a:r>
              <a:rPr lang="en-GB" sz="6000" dirty="0" smtClean="0">
                <a:ln>
                  <a:solidFill>
                    <a:srgbClr val="00FF00"/>
                  </a:solidFill>
                </a:ln>
                <a:solidFill>
                  <a:srgbClr val="00FF00"/>
                </a:solidFill>
                <a:latin typeface="Monster Phonics Regular" panose="02000000000000000000" pitchFamily="50" charset="0"/>
                <a:cs typeface="Monster Phonics Regular" panose="02000000000000000000" pitchFamily="50" charset="0"/>
              </a:rPr>
              <a:t>ey </a:t>
            </a:r>
            <a:r>
              <a:rPr lang="en-GB" sz="6000" dirty="0" smtClean="0">
                <a:latin typeface="Monster Phonics Regular" panose="02000000000000000000" pitchFamily="50" charset="0"/>
                <a:cs typeface="Monster Phonics Regular" panose="02000000000000000000" pitchFamily="50" charset="0"/>
              </a:rPr>
              <a:t>Boo</a:t>
            </a:r>
            <a:endParaRPr lang="en-GB" sz="6000" dirty="0">
              <a:latin typeface="Monster Phonics Regular" panose="02000000000000000000" pitchFamily="50" charset="0"/>
              <a:cs typeface="Monster Phonics Regular" panose="02000000000000000000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584" y="1268760"/>
            <a:ext cx="799558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Return to Monster</a:t>
            </a:r>
          </a:p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Phonics to watch the Video 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42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620688"/>
            <a:ext cx="8031145" cy="570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35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88" y="188640"/>
            <a:ext cx="9880547" cy="514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82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5320</TotalTime>
  <Words>52</Words>
  <Application>Microsoft Macintosh PowerPoint</Application>
  <PresentationFormat>On-screen Show (4:3)</PresentationFormat>
  <Paragraphs>16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If I was a sailor I’d swim in the sea to the beach. If I was a sailor I’d swim all day long.</dc:title>
  <dc:creator>Default User</dc:creator>
  <cp:lastModifiedBy>Micaela Wright</cp:lastModifiedBy>
  <cp:revision>43</cp:revision>
  <dcterms:created xsi:type="dcterms:W3CDTF">2014-01-08T06:27:52Z</dcterms:created>
  <dcterms:modified xsi:type="dcterms:W3CDTF">2020-04-27T22:32:31Z</dcterms:modified>
</cp:coreProperties>
</file>