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jpeg" ContentType="image/jpeg"/>
  <Default Extension="rels" ContentType="application/vnd.openxmlformats-package.relationships+xml"/>
  <Default Extension="gif" ContentType="image/gif"/>
  <Default Extension="wav" ContentType="audio/x-wav"/>
  <Default Extension="bin" ContentType="application/vnd.openxmlformats-officedocument.presentationml.printerSettings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media1.wav" ContentType="audio/wav"/>
  <Override PartName="/ppt/media/media2.wav" ContentType="audio/wav"/>
  <Override PartName="/ppt/media/media3.wav" ContentType="audio/wav"/>
  <Override PartName="/ppt/media/media4.wav" ContentType="audio/wav"/>
  <Override PartName="/ppt/media/media5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9" r:id="rId4"/>
    <p:sldId id="267" r:id="rId5"/>
    <p:sldId id="271" r:id="rId6"/>
    <p:sldId id="258" r:id="rId7"/>
    <p:sldId id="270" r:id="rId8"/>
    <p:sldId id="275" r:id="rId9"/>
    <p:sldId id="276" r:id="rId10"/>
    <p:sldId id="273" r:id="rId11"/>
    <p:sldId id="278" r:id="rId12"/>
    <p:sldId id="277" r:id="rId13"/>
    <p:sldId id="279" r:id="rId14"/>
    <p:sldId id="281" r:id="rId15"/>
    <p:sldId id="28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2E00"/>
    <a:srgbClr val="503D00"/>
    <a:srgbClr val="140F00"/>
    <a:srgbClr val="261300"/>
    <a:srgbClr val="1E1700"/>
    <a:srgbClr val="5F5F5F"/>
    <a:srgbClr val="BEA71C"/>
    <a:srgbClr val="4646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-29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17/05/20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236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17/05/20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447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17/05/20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736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17/05/20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781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17/05/20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148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17/05/20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80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17/05/20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94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17/05/20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748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17/05/20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273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17/05/20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17/05/20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416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33272-BC23-447D-854B-765460BFF1C9}" type="datetimeFigureOut">
              <a:rPr lang="en-GB" smtClean="0"/>
              <a:t>17/05/20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106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.png"/><Relationship Id="rId1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3" Type="http://schemas.openxmlformats.org/officeDocument/2006/relationships/audio" Target="../media/audio2.wav"/><Relationship Id="rId4" Type="http://schemas.openxmlformats.org/officeDocument/2006/relationships/audio" Target="../media/audio3.wav"/><Relationship Id="rId5" Type="http://schemas.openxmlformats.org/officeDocument/2006/relationships/image" Target="../media/image1.png"/><Relationship Id="rId6" Type="http://schemas.openxmlformats.org/officeDocument/2006/relationships/image" Target="../media/image2.png"/><Relationship Id="rId7" Type="http://schemas.openxmlformats.org/officeDocument/2006/relationships/image" Target="../media/image3.png"/><Relationship Id="rId8" Type="http://schemas.openxmlformats.org/officeDocument/2006/relationships/image" Target="../media/image4.png"/><Relationship Id="rId9" Type="http://schemas.openxmlformats.org/officeDocument/2006/relationships/image" Target="../media/image5.png"/><Relationship Id="rId10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audio" Target="../media/audio4.wav"/><Relationship Id="rId5" Type="http://schemas.openxmlformats.org/officeDocument/2006/relationships/image" Target="../media/image1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11.png"/><Relationship Id="rId9" Type="http://schemas.openxmlformats.org/officeDocument/2006/relationships/image" Target="../media/image12.gif"/><Relationship Id="rId1" Type="http://schemas.microsoft.com/office/2007/relationships/media" Target="../media/media1.wav"/><Relationship Id="rId2" Type="http://schemas.openxmlformats.org/officeDocument/2006/relationships/audio" Target="../media/media1.wav"/></Relationships>
</file>

<file path=ppt/slides/_rels/slide3.xml.rels><?xml version="1.0" encoding="UTF-8" standalone="yes"?>
<Relationships xmlns="http://schemas.openxmlformats.org/package/2006/relationships"><Relationship Id="rId11" Type="http://schemas.openxmlformats.org/officeDocument/2006/relationships/audio" Target="../media/audio6.wav"/><Relationship Id="rId12" Type="http://schemas.openxmlformats.org/officeDocument/2006/relationships/image" Target="../media/image1.png"/><Relationship Id="rId13" Type="http://schemas.openxmlformats.org/officeDocument/2006/relationships/image" Target="../media/image10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1.png"/><Relationship Id="rId19" Type="http://schemas.openxmlformats.org/officeDocument/2006/relationships/image" Target="../media/image17.png"/><Relationship Id="rId1" Type="http://schemas.microsoft.com/office/2007/relationships/media" Target="../media/media2.wav"/><Relationship Id="rId2" Type="http://schemas.openxmlformats.org/officeDocument/2006/relationships/audio" Target="../media/media2.wav"/><Relationship Id="rId3" Type="http://schemas.microsoft.com/office/2007/relationships/media" Target="../media/media3.wav"/><Relationship Id="rId4" Type="http://schemas.openxmlformats.org/officeDocument/2006/relationships/audio" Target="../media/media3.wav"/><Relationship Id="rId5" Type="http://schemas.microsoft.com/office/2007/relationships/media" Target="../media/media4.wav"/><Relationship Id="rId6" Type="http://schemas.openxmlformats.org/officeDocument/2006/relationships/audio" Target="../media/media4.wav"/><Relationship Id="rId7" Type="http://schemas.microsoft.com/office/2007/relationships/media" Target="../media/media5.wav"/><Relationship Id="rId8" Type="http://schemas.openxmlformats.org/officeDocument/2006/relationships/audio" Target="../media/media5.wav"/><Relationship Id="rId9" Type="http://schemas.openxmlformats.org/officeDocument/2006/relationships/slideLayout" Target="../slideLayouts/slideLayout7.xml"/><Relationship Id="rId10" Type="http://schemas.openxmlformats.org/officeDocument/2006/relationships/audio" Target="../media/audio5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6" Type="http://schemas.openxmlformats.org/officeDocument/2006/relationships/image" Target="../media/image21.gif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7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6" Type="http://schemas.openxmlformats.org/officeDocument/2006/relationships/image" Target="../media/image24.png"/><Relationship Id="rId7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8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4" Type="http://schemas.openxmlformats.org/officeDocument/2006/relationships/image" Target="../media/image1.png"/><Relationship Id="rId5" Type="http://schemas.openxmlformats.org/officeDocument/2006/relationships/image" Target="../media/image26.png"/><Relationship Id="rId6" Type="http://schemas.openxmlformats.org/officeDocument/2006/relationships/image" Target="../media/image13.png"/><Relationship Id="rId7" Type="http://schemas.openxmlformats.org/officeDocument/2006/relationships/image" Target="../media/image27.png"/><Relationship Id="rId8" Type="http://schemas.openxmlformats.org/officeDocument/2006/relationships/image" Target="../media/image28.png"/><Relationship Id="rId9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9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3.png"/><Relationship Id="rId5" Type="http://schemas.openxmlformats.org/officeDocument/2006/relationships/image" Target="../media/image30.png"/><Relationship Id="rId6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11.wav"/></Relationships>
</file>

<file path=ppt/slides/_rels/slide8.xml.rels><?xml version="1.0" encoding="UTF-8" standalone="yes"?>
<Relationships xmlns="http://schemas.openxmlformats.org/package/2006/relationships"><Relationship Id="rId11" Type="http://schemas.openxmlformats.org/officeDocument/2006/relationships/audio" Target="../media/audio13.wav"/><Relationship Id="rId12" Type="http://schemas.openxmlformats.org/officeDocument/2006/relationships/image" Target="../media/image1.png"/><Relationship Id="rId13" Type="http://schemas.openxmlformats.org/officeDocument/2006/relationships/image" Target="../media/image32.png"/><Relationship Id="rId14" Type="http://schemas.openxmlformats.org/officeDocument/2006/relationships/image" Target="../media/image10.png"/><Relationship Id="rId15" Type="http://schemas.openxmlformats.org/officeDocument/2006/relationships/image" Target="../media/image33.png"/><Relationship Id="rId16" Type="http://schemas.openxmlformats.org/officeDocument/2006/relationships/image" Target="../media/image34.png"/><Relationship Id="rId17" Type="http://schemas.openxmlformats.org/officeDocument/2006/relationships/image" Target="../media/image35.png"/><Relationship Id="rId1" Type="http://schemas.microsoft.com/office/2007/relationships/media" Target="../media/media2.wav"/><Relationship Id="rId2" Type="http://schemas.openxmlformats.org/officeDocument/2006/relationships/audio" Target="../media/media2.wav"/><Relationship Id="rId3" Type="http://schemas.microsoft.com/office/2007/relationships/media" Target="../media/media3.wav"/><Relationship Id="rId4" Type="http://schemas.openxmlformats.org/officeDocument/2006/relationships/audio" Target="../media/media3.wav"/><Relationship Id="rId5" Type="http://schemas.microsoft.com/office/2007/relationships/media" Target="../media/media4.wav"/><Relationship Id="rId6" Type="http://schemas.openxmlformats.org/officeDocument/2006/relationships/audio" Target="../media/media4.wav"/><Relationship Id="rId7" Type="http://schemas.microsoft.com/office/2007/relationships/media" Target="../media/media5.wav"/><Relationship Id="rId8" Type="http://schemas.openxmlformats.org/officeDocument/2006/relationships/audio" Target="../media/media5.wav"/><Relationship Id="rId9" Type="http://schemas.openxmlformats.org/officeDocument/2006/relationships/slideLayout" Target="../slideLayouts/slideLayout7.xml"/><Relationship Id="rId10" Type="http://schemas.openxmlformats.org/officeDocument/2006/relationships/audio" Target="../media/audio12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5.wav"/><Relationship Id="rId4" Type="http://schemas.openxmlformats.org/officeDocument/2006/relationships/image" Target="../media/image36.png"/><Relationship Id="rId5" Type="http://schemas.openxmlformats.org/officeDocument/2006/relationships/image" Target="../media/image37.png"/><Relationship Id="rId6" Type="http://schemas.openxmlformats.org/officeDocument/2006/relationships/image" Target="../media/image38.png"/><Relationship Id="rId7" Type="http://schemas.openxmlformats.org/officeDocument/2006/relationships/image" Target="../media/image3.png"/><Relationship Id="rId8" Type="http://schemas.openxmlformats.org/officeDocument/2006/relationships/image" Target="../media/image39.png"/><Relationship Id="rId9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14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7.wav"/><Relationship Id="rId4" Type="http://schemas.openxmlformats.org/officeDocument/2006/relationships/image" Target="../media/image9.png"/><Relationship Id="rId5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16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7.wav"/><Relationship Id="rId4" Type="http://schemas.openxmlformats.org/officeDocument/2006/relationships/image" Target="../media/image23.png"/><Relationship Id="rId5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18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9.wav"/><Relationship Id="rId4" Type="http://schemas.openxmlformats.org/officeDocument/2006/relationships/image" Target="../media/image9.png"/><Relationship Id="rId5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16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0.wav"/><Relationship Id="rId4" Type="http://schemas.openxmlformats.org/officeDocument/2006/relationships/image" Target="../media/image23.png"/><Relationship Id="rId5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18.wav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4.png"/><Relationship Id="rId3" Type="http://schemas.openxmlformats.org/officeDocument/2006/relationships/hyperlink" Target="https://www.youtube.com/watch?v=Z0FIZAw_bps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694"/>
            <a:ext cx="13291930" cy="99689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396" y="722445"/>
            <a:ext cx="10370710" cy="92032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527" y="1447149"/>
            <a:ext cx="5237374" cy="52780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242" y="962394"/>
            <a:ext cx="4085295" cy="38506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260" y="969978"/>
            <a:ext cx="4210556" cy="3968733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2111572" y="3139050"/>
            <a:ext cx="4709769" cy="2948611"/>
            <a:chOff x="1333221" y="2818018"/>
            <a:chExt cx="4709769" cy="2948611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3221" y="3425356"/>
              <a:ext cx="4709769" cy="2341273"/>
            </a:xfrm>
            <a:prstGeom prst="rect">
              <a:avLst/>
            </a:prstGeom>
          </p:spPr>
        </p:pic>
        <p:pic>
          <p:nvPicPr>
            <p:cNvPr id="10" name="Picture 9"/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709450">
              <a:off x="3036370" y="2818018"/>
              <a:ext cx="1303471" cy="1411630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3230" y="3682302"/>
            <a:ext cx="3903778" cy="367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45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0.04838 C 0.06901 -0.04838 0.125 0.01829 0.125 0.10069 C 0.125 0.1831 0.06901 0.25 1.875E-6 0.25 C -0.06901 0.25 -0.125 0.1831 -0.125 0.10069 C -0.125 0.01829 -0.06901 -0.04838 1.875E-6 -0.04838 Z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90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1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2.96296E-6 C 0.06901 2.96296E-6 0.125 0.05602 0.125 0.125 C 0.125 0.19398 0.06901 0.25 -1.45833E-6 0.25 C -0.06901 0.25 -0.125 0.19398 -0.125 0.125 C -0.125 0.05602 -0.06901 2.96296E-6 -1.45833E-6 2.96296E-6 Z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Feb 27, 10-1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-a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3732" y="-1606630"/>
            <a:ext cx="13291930" cy="194611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901" y="0"/>
            <a:ext cx="6894703" cy="3383187"/>
          </a:xfrm>
          <a:prstGeom prst="rect">
            <a:avLst/>
          </a:prstGeom>
        </p:spPr>
      </p:pic>
      <p:pic>
        <p:nvPicPr>
          <p:cNvPr id="3" name="Export 0 Worm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116922" y="10570527"/>
            <a:ext cx="609600" cy="609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769" y="1208060"/>
            <a:ext cx="4242369" cy="427531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923" y="-1739152"/>
            <a:ext cx="6768352" cy="67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255932"/>
      </p:ext>
    </p:extLst>
  </p:cSld>
  <p:clrMapOvr>
    <a:masterClrMapping/>
  </p:clrMapOvr>
  <p:transition xmlns:p14="http://schemas.microsoft.com/office/powerpoint/2010/main" spd="slow">
    <p:wheel spokes="1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ar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5797" y="-6701837"/>
            <a:ext cx="13291930" cy="13778498"/>
          </a:xfrm>
          <a:prstGeom prst="rect">
            <a:avLst/>
          </a:prstGeom>
        </p:spPr>
      </p:pic>
      <p:pic>
        <p:nvPicPr>
          <p:cNvPr id="4" name="Export 0 Word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036297" y="11757114"/>
            <a:ext cx="609600" cy="609600"/>
          </a:xfrm>
          <a:prstGeom prst="rect">
            <a:avLst/>
          </a:prstGeom>
        </p:spPr>
      </p:pic>
      <p:pic>
        <p:nvPicPr>
          <p:cNvPr id="6" name="Export 0 Cat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2056533" y="7594601"/>
            <a:ext cx="609600" cy="609600"/>
          </a:xfrm>
          <a:prstGeom prst="rect">
            <a:avLst/>
          </a:prstGeom>
        </p:spPr>
      </p:pic>
      <p:pic>
        <p:nvPicPr>
          <p:cNvPr id="10" name="Export 0 Mat.wav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354667" y="10619842"/>
            <a:ext cx="609600" cy="609600"/>
          </a:xfrm>
          <a:prstGeom prst="rect">
            <a:avLst/>
          </a:prstGeom>
        </p:spPr>
      </p:pic>
      <p:pic>
        <p:nvPicPr>
          <p:cNvPr id="11" name="Export 0 Sat.wav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968487" y="10638161"/>
            <a:ext cx="609600" cy="6096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98"/>
          <a:stretch/>
        </p:blipFill>
        <p:spPr>
          <a:xfrm>
            <a:off x="7115716" y="-1560718"/>
            <a:ext cx="4940817" cy="7084958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6839514" y="-582797"/>
            <a:ext cx="4936495" cy="6436742"/>
            <a:chOff x="900404" y="-486487"/>
            <a:chExt cx="4936495" cy="6436742"/>
          </a:xfrm>
        </p:grpSpPr>
        <p:sp>
          <p:nvSpPr>
            <p:cNvPr id="14" name="Flowchart: Magnetic Disk 13"/>
            <p:cNvSpPr/>
            <p:nvPr/>
          </p:nvSpPr>
          <p:spPr>
            <a:xfrm>
              <a:off x="3312057" y="3326296"/>
              <a:ext cx="482925" cy="2623959"/>
            </a:xfrm>
            <a:prstGeom prst="flowChartMagneticDisk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0404" y="-486487"/>
              <a:ext cx="4936495" cy="4936495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5952" y="325713"/>
            <a:ext cx="8928671" cy="438124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6799" flipH="1">
            <a:off x="-4551388" y="4633814"/>
            <a:ext cx="3626478" cy="244026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4161" y="2413113"/>
            <a:ext cx="3788222" cy="381764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022" y="4449403"/>
            <a:ext cx="1594117" cy="1606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26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878 -0.00926 L 0.40052 -0.0150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29" y="-1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Engine Rev Inside Car-SoundBible.com-116110488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6.66667E-6 L 2.91667E-6 6.66667E-6 C 0.00039 0.00718 0.00039 0.022 0.00286 0.03056 C 0.00365 0.03334 0.00495 0.03565 0.00573 0.03843 C 0.0069 0.04329 0.00768 0.04862 0.00859 0.05371 C 0.00911 0.05626 0.00898 0.0595 0.01003 0.06135 L 0.01289 0.06667 C 0.01237 0.06991 0.01224 0.07362 0.01146 0.07686 C 0.01016 0.08241 0.00807 0.08542 0.00573 0.08959 C 0.00521 0.09214 0.00495 0.09491 0.0043 0.09746 C 0.00352 0.10001 0.00208 0.10232 0.00143 0.1051 C 0.00013 0.10996 -0.00052 0.11528 -0.00143 0.12038 L -0.00286 0.12802 C -0.00195 0.13149 -0.0013 0.13519 2.91667E-6 0.13843 C 0.00065 0.14028 0.00234 0.14121 0.00286 0.14352 C 0.0043 0.15001 0.00443 0.15741 0.00573 0.16413 C 0.00625 0.16667 0.00625 0.16945 0.00716 0.17177 C 0.00872 0.1757 0.01146 0.17802 0.01289 0.18195 C 0.01693 0.1926 0.01458 0.18751 0.02005 0.19746 C 0.02057 0.20001 0.02161 0.20232 0.02161 0.2051 C 0.02161 0.21112 0.01888 0.22061 0.01719 0.22547 C 0.01549 0.23079 0.01146 0.24098 0.01146 0.24098 C 0.00781 0.26737 0.00612 0.27547 0.01146 0.31528 C 0.01224 0.3213 0.01706 0.32292 0.02005 0.3257 C 0.02201 0.32732 0.02396 0.32871 0.02591 0.33079 C 0.02734 0.33218 0.02865 0.3345 0.03021 0.33589 C 0.03151 0.33704 0.03307 0.33751 0.03451 0.33843 C 0.03542 0.34005 0.03672 0.34144 0.03737 0.34352 C 0.0401 0.35163 0.03841 0.35718 0.03737 0.36667 C 0.03581 0.38195 0.03711 0.37616 0.03307 0.38704 C 0.03255 0.38982 0.03242 0.3926 0.03164 0.39491 C 0.03099 0.397 0.0293 0.39769 0.02878 0.40001 C 0.02734 0.40487 0.02682 0.41019 0.02591 0.41528 L 0.02448 0.42315 L 0.02305 0.43079 C 0.02448 0.43149 0.02604 0.43195 0.02734 0.43334 C 0.03034 0.43635 0.03594 0.44352 0.03594 0.44352 C 0.03984 0.47084 0.04154 0.47477 0.03737 0.51019 C 0.03659 0.5176 0.0319 0.52524 0.02878 0.53079 C 0.02826 0.53334 0.02786 0.53589 0.02734 0.53843 C 0.02513 0.54746 0.02448 0.54862 0.02161 0.55649 C 0.02305 0.55811 0.02461 0.5595 0.02591 0.56158 C 0.02799 0.56459 0.0293 0.56922 0.03164 0.57177 C 0.03333 0.57362 0.03542 0.57339 0.03737 0.57431 C 0.03841 0.5794 0.03854 0.58519 0.04023 0.58982 C 0.04401 0.59977 0.04258 0.59445 0.04466 0.6051 C 0.04362 0.61621 0.04336 0.62755 0.04167 0.63843 C 0.04141 0.64075 0.03945 0.64144 0.0388 0.64352 C 0.03789 0.64677 0.03789 0.65047 0.03737 0.65394 C 0.03906 0.67524 0.0388 0.66575 0.0388 0.68218 L 0.0388 0.68218 " pathEditMode="relative" ptsTypes="AAAAAAAAAAAAAAAAAAAAAAAAAAAAAAAAAAAAAAAAAAAAAAAAAAA">
                                      <p:cBhvr>
                                        <p:cTn id="9" dur="1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War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2.22222E-6 L 2.91667E-6 0.00023 C 0.00039 0.00718 0.00039 0.02199 0.00286 0.03056 C 0.00364 0.03334 0.00495 0.03565 0.00573 0.03843 C 0.0069 0.04329 0.00768 0.04861 0.00859 0.05371 C 0.00911 0.05625 0.00898 0.05949 0.01002 0.06134 L 0.01289 0.06667 C 0.01237 0.06991 0.01224 0.07361 0.01146 0.07685 C 0.01015 0.08241 0.00807 0.08542 0.00573 0.08959 C 0.00521 0.09213 0.00495 0.09491 0.00429 0.09746 C 0.00351 0.1 0.00208 0.10232 0.00143 0.10509 C 0.00013 0.10996 -0.00052 0.11528 -0.00144 0.12037 L -0.00287 0.12801 C -0.00196 0.13148 -0.0013 0.13519 2.91667E-6 0.13843 C 0.00065 0.14028 0.00234 0.14121 0.00286 0.14352 C 0.00429 0.15 0.00442 0.15741 0.00573 0.16412 C 0.00625 0.16667 0.00625 0.16945 0.00716 0.17176 C 0.00872 0.1757 0.01146 0.17801 0.01289 0.18195 C 0.01692 0.19259 0.01458 0.1875 0.02005 0.19746 C 0.02057 0.2 0.02161 0.20232 0.02161 0.20509 C 0.02161 0.21111 0.01888 0.2206 0.01718 0.22547 C 0.01549 0.23079 0.01146 0.24097 0.01146 0.24121 C 0.00781 0.26736 0.00612 0.27547 0.01146 0.31528 C 0.01224 0.3213 0.01705 0.32292 0.02005 0.3257 C 0.022 0.32732 0.02396 0.32871 0.02591 0.33079 C 0.02734 0.33218 0.02864 0.33449 0.03021 0.33588 C 0.03151 0.33704 0.03307 0.3375 0.0345 0.33843 C 0.03541 0.34005 0.03672 0.34144 0.03737 0.34352 C 0.0401 0.35162 0.03841 0.35718 0.03737 0.36667 C 0.0358 0.38195 0.03711 0.37616 0.03307 0.38704 C 0.03255 0.38982 0.03242 0.39259 0.03164 0.39491 C 0.03099 0.39699 0.02929 0.39769 0.02877 0.4 C 0.02734 0.40486 0.02682 0.41019 0.02591 0.41528 L 0.02448 0.42315 L 0.02304 0.43079 C 0.02448 0.43148 0.02604 0.43195 0.02734 0.43334 C 0.03034 0.43634 0.03593 0.44352 0.03593 0.44375 C 0.03984 0.47084 0.04153 0.47477 0.03737 0.51019 C 0.03659 0.51759 0.0319 0.52523 0.02877 0.53079 C 0.02825 0.53334 0.02786 0.53588 0.02734 0.53843 C 0.02513 0.54746 0.02448 0.54861 0.02161 0.55648 C 0.02304 0.5581 0.02461 0.55949 0.02591 0.56158 C 0.02799 0.56459 0.02929 0.56922 0.03164 0.57176 C 0.03333 0.57361 0.03541 0.57338 0.03737 0.57431 C 0.03841 0.5794 0.03854 0.58519 0.04023 0.58982 C 0.04401 0.59977 0.04258 0.59445 0.04466 0.60509 C 0.04362 0.61621 0.04336 0.62755 0.04166 0.63843 C 0.0414 0.64074 0.03945 0.64144 0.0388 0.64352 C 0.03789 0.64676 0.03789 0.65047 0.03737 0.65394 C 0.03906 0.67523 0.0388 0.66574 0.0388 0.68218 L 0.0388 0.68241 " pathEditMode="relative" rAng="0" ptsTypes="AAAAAAAAAAAAAAAAAAAAAAAAAAAAAAAAAAAAAAAAAAAAAAAAAAA">
                                      <p:cBhvr>
                                        <p:cTn id="11" dur="1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" y="3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0052 -0.01504 L 1.47943 0.0275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945" y="213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Engine Rev Inside Car-SoundBible.com-116110488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7389" y="-3786192"/>
            <a:ext cx="18321327" cy="105391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951" y="2647189"/>
            <a:ext cx="4768720" cy="233998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56" y="2647189"/>
            <a:ext cx="4008848" cy="19671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3034" y="4255209"/>
            <a:ext cx="1962150" cy="1905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400"/>
          <a:stretch/>
        </p:blipFill>
        <p:spPr>
          <a:xfrm>
            <a:off x="3359531" y="3180265"/>
            <a:ext cx="3788222" cy="900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03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6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Forward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8750"/>
                                  </p:stCondLst>
                                  <p:childTnLst>
                                    <p:animMotion origin="layout" path="M 1.04167E-6 -0.01852 L 1.04167E-6 -0.01829 C -0.00742 -0.01806 -0.01484 -0.01782 -0.02214 -0.01736 C -0.0444 -0.01574 -0.02526 -0.01667 -0.04219 -0.01505 C -0.04688 -0.01458 -0.05156 -0.01435 -0.05625 -0.01389 C -0.0655 -0.01435 -0.07526 -0.01366 -0.08438 -0.01505 C -0.08932 -0.01574 -0.09466 -0.02245 -0.09818 -0.02407 C -0.10065 -0.02523 -0.10391 -0.02546 -0.10638 -0.02639 C -0.10781 -0.02708 -0.10872 -0.02824 -0.11042 -0.0287 C -0.11341 -0.02963 -0.11706 -0.03032 -0.12031 -0.03102 C -0.12604 -0.03218 -0.12813 -0.03241 -0.13438 -0.0331 C -0.1444 -0.03287 -0.15443 -0.03287 -0.16445 -0.03218 C -0.16641 -0.03195 -0.16836 -0.03125 -0.17031 -0.03102 C -0.17865 -0.02917 -0.19492 -0.02523 -0.20039 -0.02292 C -0.20313 -0.02199 -0.20599 -0.02083 -0.20846 -0.01968 C -0.21198 -0.01782 -0.21393 -0.01458 -0.21849 -0.01389 C -0.23359 -0.01181 -0.22214 -0.01366 -0.24453 -0.0081 C -0.24557 -0.00787 -0.25755 -0.00509 -0.26055 -0.00486 C -0.26511 -0.0044 -0.28659 -0.00278 -0.29063 -0.00232 L -0.33672 -0.0037 C -0.34466 -0.00394 -0.35287 -0.0037 -0.36081 -0.00486 C -0.36263 -0.00509 -0.36315 -0.00648 -0.36471 -0.00718 C -0.37175 -0.00972 -0.37435 -0.00949 -0.38268 -0.01042 C -0.3918 -0.01389 -0.38594 -0.01227 -0.3987 -0.01389 C -0.42435 -0.01713 -0.40833 -0.01551 -0.42878 -0.01736 C -0.44089 -0.0169 -0.453 -0.01713 -0.46484 -0.0162 C -0.46719 -0.01597 -0.46875 -0.01458 -0.47083 -0.01389 C -0.48021 -0.01157 -0.48477 -0.01134 -0.49492 -0.01042 C -0.49688 -0.00995 -0.4987 -0.00926 -0.50091 -0.00926 C -0.51042 -0.00926 -0.52292 -0.01065 -0.53294 -0.01157 C -0.53685 -0.01227 -0.54141 -0.0125 -0.54505 -0.01389 C -0.55065 -0.01597 -0.55534 -0.01829 -0.56289 -0.01852 C -0.61432 -0.01968 -0.62969 -0.01968 -0.60886 -0.01968 L -0.60886 -0.01945 " pathEditMode="relative" rAng="0" ptsTypes="AAAAAAAAAAAAAAAAAAAAAAAAAAAAAAAAAA">
                                      <p:cBhvr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898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25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3854 -0.00232 L -0.43854 -0.00208 C -0.43464 -0.00208 -0.43047 -0.00185 -0.42643 -0.00162 C -0.42474 -0.00139 -0.42344 -0.00116 -0.42188 -0.00116 C -0.41888 -0.00093 -0.4125 -0.0007 -0.4125 -0.00046 C -0.40651 -0.0007 -0.40013 -0.0007 -0.39414 -0.00093 C -0.38776 -0.00093 -0.39063 -0.00116 -0.3849 -0.00162 C -0.38294 -0.00162 -0.3806 -0.00162 -0.37865 -0.00185 C -0.3694 -0.00162 -0.36003 -0.00185 -0.35104 -0.00162 C -0.34844 -0.00139 -0.34701 -0.00093 -0.34479 -0.00093 C -0.34193 -0.0007 -0.33867 -0.00046 -0.33542 -0.00046 L -0.33099 -0.00023 L -0.3263 7.40741E-7 C -0.31693 0.00093 -0.32487 0.00023 -0.30638 0.00069 C -0.30417 0.00069 -0.30221 0.00093 -0.30013 0.00093 C -0.29609 0.00116 -0.2918 0.00116 -0.28776 0.00116 C -0.28112 0.00116 -0.27448 0.00116 -0.26771 0.00093 C -0.26263 0.00093 -0.25755 0.00069 -0.25234 0.00046 C -0.24883 0.00046 -0.24505 0.00069 -0.24167 0.00069 C -0.2375 0.00093 -0.2293 0.00116 -0.2293 0.00139 C -0.21966 0.00278 -0.23359 0.00069 -0.22162 0.00185 C -0.21979 0.00208 -0.21862 0.00231 -0.21693 0.00255 C -0.21563 0.00278 -0.21393 0.00301 -0.21224 0.00301 C -0.20807 0.00347 -0.20091 0.00347 -0.19688 0.00347 C -0.19492 0.0037 -0.1931 0.00393 -0.19076 0.00393 C -0.18659 0.00417 -0.18099 0.0037 -0.17682 0.00347 C -0.17539 0.00347 -0.1737 0.00324 -0.17227 0.00301 C -0.17018 0.00278 -0.16849 0.00231 -0.16615 0.00208 C -0.16432 0.00185 -0.16198 0.00185 -0.16003 0.00162 C -0.15169 0.00046 -0.1638 0.00208 -0.15078 0.00069 C -0.14896 0.00046 -0.14792 0.00023 -0.14609 7.40741E-7 C -0.14388 -0.00023 -0.14102 -0.00046 -0.13841 -0.0007 C -0.13021 -0.00139 -0.1375 -0.00093 -0.12617 -0.00162 C -0.11836 -0.00139 -0.11081 -0.00139 -0.10313 -0.00139 C -0.09831 -0.00116 -0.09388 -0.00093 -0.08906 -0.00093 C -0.08711 -0.0007 -0.08503 -0.0007 -0.08307 -0.0007 C -0.06732 0.00023 -0.08359 -0.00046 -0.06602 0.00023 C -0.04167 0.00139 -0.06172 0.00023 -0.04909 0.00093 C 0.07682 0.00069 0.07552 0.00694 0.07552 0.00023 L 0.09896 0.0044 L 0.07096 0.00069 " pathEditMode="relative" rAng="0" ptsTypes="AAAAAAAAAAAAAAAAAAAAAAAAAAAAAAAAAAAAAAAAA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75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75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1.85185E-6 L 2.70833E-6 1.85185E-6 C -0.0086 -0.03797 -0.00105 -0.02222 -0.02605 -0.04121 L -0.03607 -0.04885 C -0.06407 -0.04722 -0.09193 -0.04792 -0.1198 -0.04375 C -0.12149 -0.04352 -0.12149 -0.0382 -0.12266 -0.03611 C -0.12383 -0.03403 -0.12565 -0.03287 -0.12696 -0.03102 C -0.128 -0.0294 -0.12878 -0.02732 -0.12982 -0.02593 C -0.13177 -0.02315 -0.13386 -0.02084 -0.13568 -0.01806 C -0.13672 -0.01667 -0.13737 -0.01435 -0.13855 -0.01297 C -0.14037 -0.01088 -0.14245 -0.00972 -0.14427 -0.00787 C -0.14584 -0.00625 -0.14701 -0.00394 -0.14857 -0.00278 C -0.15039 -0.00139 -0.15248 -0.0007 -0.15443 1.85185E-6 C -0.17592 0.00694 -0.20052 0.00416 -0.22071 0.00509 C -0.22657 0.00856 -0.23203 0.01342 -0.23802 0.01528 C -0.24089 0.0162 -0.24388 0.0169 -0.24675 0.01782 C -0.2487 0.01852 -0.25052 0.01967 -0.25248 0.02037 C -0.25482 0.02129 -0.2573 0.02222 -0.25964 0.02315 C -0.26641 0.02222 -0.27331 0.02268 -0.27982 0.02037 C -0.28125 0.0199 -0.28151 0.0162 -0.28282 0.01528 C -0.28646 0.01273 -0.2905 0.0118 -0.29427 0.01018 C -0.29623 0.00926 -0.29818 0.00879 -0.30013 0.00764 C -0.30157 0.00671 -0.30287 0.00555 -0.30443 0.00509 C -0.30821 0.0037 -0.31211 0.00324 -0.31589 0.00254 C -0.32982 0.00324 -0.34388 0.0037 -0.35782 0.00509 C -0.36068 0.00532 -0.36355 0.00671 -0.36641 0.00764 C -0.3698 0.00856 -0.37318 0.00926 -0.37657 0.01018 C -0.38763 0.00926 -0.39896 0.0125 -0.40964 0.00764 C -0.41732 0.00416 -0.41302 -0.00996 -0.41836 -0.01551 C -0.428 -0.02593 -0.42279 -0.02246 -0.43425 -0.02593 C -0.44089 -0.025 -0.44766 -0.02454 -0.45443 -0.02315 C -0.45638 -0.02292 -0.45821 -0.0213 -0.46016 -0.0206 C -0.46302 -0.01968 -0.46589 -0.01898 -0.46888 -0.01806 C -0.47032 -0.01644 -0.47149 -0.01412 -0.47318 -0.01297 C -0.47539 -0.01135 -0.478 -0.01135 -0.48034 -0.01042 C -0.49493 -0.00463 -0.47644 -0.00903 -0.50638 -0.00533 C -0.51693 -0.00996 -0.5073 -0.00486 -0.51784 -0.01297 C -0.52136 -0.01551 -0.52435 -0.01621 -0.528 -0.01806 C -0.52943 -0.01875 -0.53086 -0.01991 -0.5323 -0.0206 C -0.53607 -0.02246 -0.54388 -0.02593 -0.54388 -0.02593 L -0.51211 -0.02847 C -0.49597 -0.03033 -0.49558 -0.02894 -0.50339 -0.03357 C -0.53568 -0.03264 -0.56784 -0.03334 -0.60013 -0.03102 C -0.60547 -0.03056 -0.60743 -0.02454 -0.61159 -0.0206 C -0.61302 -0.01945 -0.61446 -0.01898 -0.61589 -0.01806 C -0.61732 -0.01551 -0.61849 -0.01204 -0.62032 -0.01042 C -0.6224 -0.00834 -0.62513 -0.0088 -0.62748 -0.00787 C -0.6323 -0.00579 -0.6319 -0.0051 -0.63607 1.85185E-6 C -0.63998 -0.00093 -0.64388 -0.00139 -0.64766 -0.00278 C -0.65157 -0.00394 -0.65404 -0.00764 -0.65782 -0.01042 C -0.65912 -0.01158 -0.66068 -0.01204 -0.66211 -0.01297 C -0.66159 -0.01551 -0.66042 -0.01806 -0.66068 -0.0206 C -0.66133 -0.02801 -0.66459 -0.02963 -0.66784 -0.03102 C -0.67123 -0.03218 -0.68373 -0.03542 -0.68659 -0.03611 L -0.69818 -0.03866 C -0.70951 -0.04144 -0.71159 -0.04121 -0.70677 -0.04121 L -0.70677 -0.04121 L -0.70677 -0.04121 L -0.70677 -0.03102 " pathEditMode="relative" ptsTypes="AAAAAAAAAAAAAAAAAAAAAAAAAAAAAAAAAAAAAAAAAAAAAAAAAAAAAAAAAAA">
                                      <p:cBhvr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25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0677 -0.03102 L -0.70677 -0.03102 C -0.70247 -0.02847 -0.69804 -0.02639 -0.69388 -0.02338 C -0.69179 -0.02199 -0.69023 -0.01829 -0.68802 -0.01829 L -0.65638 -0.02083 C -0.65299 -0.02176 -0.64948 -0.02176 -0.64622 -0.02338 C -0.64414 -0.02431 -0.64258 -0.02847 -0.64049 -0.02847 L -0.54245 -0.02593 C -0.53945 -0.02245 -0.53698 -0.01806 -0.53372 -0.01574 C -0.52786 -0.01134 -0.51562 -0.00926 -0.50924 -0.00787 C -0.49883 -0.02639 -0.51367 -0.00139 -0.48034 -0.03102 L -0.47461 -0.03611 C -0.45338 -0.03542 -0.43229 -0.03565 -0.41107 -0.03357 C -0.40534 -0.0331 -0.39961 -0.0287 -0.39375 -0.02847 L -0.30872 -0.02593 C -0.30677 -0.02431 -0.30482 -0.02269 -0.30299 -0.02083 C -0.29948 -0.01759 -0.29635 -0.0132 -0.29284 -0.01042 C -0.29062 -0.0088 -0.28802 -0.0088 -0.28567 -0.00787 C -0.27982 -0.00602 -0.27422 -0.00301 -0.26836 -0.00278 L -0.18034 -0.00023 C -0.1789 0.00069 -0.17747 0.00162 -0.17604 0.00231 C -0.15442 0.01343 -0.14492 0.0037 -0.1125 0.00231 C -0.09492 -0.00185 -0.08776 -0.00255 -0.0707 -0.01042 C -0.06823 -0.01157 -0.06601 -0.01435 -0.06341 -0.01574 C -0.06107 -0.0169 -0.05859 -0.01713 -0.05625 -0.01829 C -0.05482 -0.01898 -0.05338 -0.01991 -0.05195 -0.02083 C -0.04088 -0.01898 -0.02969 -0.01945 -0.01875 -0.01574 C -0.01679 -0.01505 -0.01627 -0.00949 -0.01445 -0.00787 C -0.01172 -0.00579 -0.00872 -0.00579 -0.00573 -0.00532 C 0.00482 -0.00394 0.01537 -0.0037 0.02591 -0.00278 C 0.02839 -0.00116 0.03086 0.00046 0.03321 0.00231 C 0.03516 0.00393 0.03698 0.00625 0.03893 0.00741 C 0.04076 0.0088 0.04284 0.00926 0.04466 0.01018 C 0.04909 0.00926 0.05339 0.00856 0.05768 0.00741 C 0.06784 0.00463 0.06055 0.00486 0.06498 0.00486 L 0.06498 0.00486 L 0.06498 0.00486 " pathEditMode="relative" ptsTypes="AAAAAAAAAAAAAAAAAAAAAAAAAAAAAAAAAAAAA">
                                      <p:cBhvr>
                                        <p:cTn id="2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291930" cy="99689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184" y="4055165"/>
            <a:ext cx="6549153" cy="32136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731" y="1697326"/>
            <a:ext cx="6312838" cy="30976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698" y="3246161"/>
            <a:ext cx="6096000" cy="34766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698" y="253441"/>
            <a:ext cx="7507410" cy="368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5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ewar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291930" cy="99689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56" y="311197"/>
            <a:ext cx="7507410" cy="368383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98"/>
          <a:stretch/>
        </p:blipFill>
        <p:spPr>
          <a:xfrm>
            <a:off x="6893170" y="1004694"/>
            <a:ext cx="5767754" cy="827075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62" y="3784163"/>
            <a:ext cx="1014096" cy="102197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56" y="4993310"/>
            <a:ext cx="1014096" cy="10219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808" y="5227480"/>
            <a:ext cx="1014096" cy="1021972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7842213" y="3165231"/>
            <a:ext cx="3183342" cy="3019819"/>
            <a:chOff x="7490010" y="2897313"/>
            <a:chExt cx="3788222" cy="3817645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0010" y="2897313"/>
              <a:ext cx="3788222" cy="3817645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59464" y="4984474"/>
              <a:ext cx="537756" cy="8188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4385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owards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4 -0.04121 L 0.0224 -0.04097 C 0.02539 -0.04306 0.02865 -0.04468 0.03164 -0.04699 C 0.05104 -0.0632 0.02943 -0.04977 0.04336 -0.05672 C 0.04688 -0.05857 0.05391 -0.0625 0.05391 -0.06227 C 0.08464 -0.06019 0.06979 -0.06574 0.08425 -0.05672 C 0.08542 -0.05602 0.08672 -0.05579 0.08776 -0.05486 C 0.08971 -0.05301 0.09167 -0.05093 0.09362 -0.04908 C 0.09609 -0.04653 0.10065 -0.04121 0.10065 -0.04097 C 0.10117 -0.03866 0.10091 -0.03565 0.10182 -0.03357 C 0.103 -0.03033 0.10521 -0.02871 0.10664 -0.0257 L 0.11003 -0.01806 C 0.11042 -0.01551 0.10964 -0.01088 0.1112 -0.01042 C 0.11276 -0.00972 0.11393 -0.01366 0.11471 -0.01621 C 0.11589 -0.01968 0.11628 -0.02385 0.11706 -0.02778 L 0.11823 -0.03357 C 0.11862 -0.03542 0.11849 -0.03797 0.1194 -0.03935 C 0.12057 -0.04121 0.12188 -0.04306 0.12279 -0.04514 C 0.12383 -0.04699 0.12422 -0.04931 0.12526 -0.05093 C 0.12734 -0.0544 0.12956 -0.05556 0.13229 -0.05672 C 0.13373 -0.05741 0.13529 -0.0581 0.13698 -0.05857 C 0.1405 -0.0581 0.14414 -0.05834 0.14753 -0.05672 C 0.14948 -0.05579 0.15287 -0.04977 0.15456 -0.04699 C 0.15612 -0.04977 0.15846 -0.05301 0.15912 -0.05672 C 0.15912 -0.05695 0.16107 -0.07685 0.16159 -0.07801 C 0.1625 -0.08125 0.16458 -0.0831 0.16615 -0.08565 C 0.17162 -0.08496 0.17721 -0.08542 0.18255 -0.0838 C 0.18373 -0.08334 0.18464 -0.07801 0.1849 -0.07986 C 0.18958 -0.11273 0.17982 -0.10533 0.18958 -0.11088 C 0.19662 -0.11019 0.20365 -0.10996 0.21055 -0.1088 C 0.21302 -0.10857 0.2155 -0.10834 0.21771 -0.10695 C 0.21875 -0.10625 0.21914 -0.10417 0.22005 -0.10301 C 0.22149 -0.10139 0.22305 -0.10047 0.22474 -0.09931 C 0.22695 -0.09977 0.22943 -0.10023 0.23177 -0.10116 C 0.2375 -0.10347 0.23919 -0.10579 0.24466 -0.1088 C 0.26224 -0.11922 0.24909 -0.11158 0.25977 -0.11667 C 0.27162 -0.12222 0.25339 -0.11435 0.26797 -0.12037 C 0.26875 -0.11783 0.26966 -0.11551 0.27031 -0.11273 C 0.27175 -0.10718 0.27096 -0.10579 0.27383 -0.10116 C 0.27474 -0.09954 0.27617 -0.09861 0.27734 -0.09722 C 0.27813 -0.09931 0.27839 -0.10185 0.27969 -0.10301 C 0.28138 -0.10463 0.28359 -0.10417 0.28555 -0.1051 C 0.28672 -0.10556 0.28789 -0.10625 0.28906 -0.10695 C 0.29297 -0.10625 0.29714 -0.10718 0.30078 -0.1051 C 0.30208 -0.1044 0.30208 -0.10093 0.30313 -0.09931 C 0.30404 -0.09769 0.30534 -0.09607 0.30664 -0.09537 C 0.31198 -0.09213 0.31172 -0.09514 0.31602 -0.09144 C 0.325 -0.08403 0.31419 -0.09051 0.32305 -0.08565 C 0.3306 -0.09329 0.33373 -0.09977 0.32761 -0.06829 C 0.32591 -0.05949 0.31771 -0.05834 0.32761 -0.06435 C 0.32917 -0.06528 0.33073 -0.06574 0.33242 -0.06644 C 0.33815 -0.06389 0.34414 -0.06181 0.35 -0.05857 C 0.36003 -0.05301 0.35404 -0.0551 0.36042 -0.04699 C 0.36224 -0.04468 0.36432 -0.04306 0.36641 -0.04121 C 0.36901 -0.02778 0.36862 -0.03264 0.36511 -0.00834 C 0.36484 -0.00602 0.36341 -0.00463 0.36289 -0.00255 C 0.36224 -0.0007 0.36198 0.00139 0.36159 0.00324 C 0.36237 0.01041 0.36289 0.01759 0.36393 0.02453 C 0.36458 0.02778 0.36563 0.03078 0.36641 0.03426 C 0.36667 0.03588 0.36745 0.04676 0.36862 0.04953 C 0.37109 0.05602 0.37357 0.05578 0.37682 0.06111 C 0.38451 0.07407 0.37331 0.06065 0.38255 0.07083 C 0.38386 0.07338 0.38503 0.07615 0.3862 0.0787 C 0.38698 0.08009 0.38776 0.08379 0.38854 0.0824 C 0.38984 0.08009 0.38932 0.07592 0.38971 0.07291 C 0.38998 0.06574 0.39037 0.05856 0.39089 0.05162 C 0.39102 0.04953 0.39128 0.04722 0.39206 0.04583 C 0.39362 0.04236 0.39675 0.0412 0.39896 0.04004 C 0.41524 0.04583 0.4056 0.03796 0.41315 0.05347 C 0.41484 0.05694 0.41888 0.06319 0.41888 0.06342 C 0.42018 0.06898 0.42031 0.07199 0.4237 0.07662 C 0.425 0.07847 0.42682 0.07916 0.42826 0.08055 C 0.43008 0.0787 0.43229 0.07685 0.43425 0.07477 C 0.43568 0.07291 0.43711 0.07037 0.4388 0.06898 C 0.44102 0.06713 0.44583 0.06504 0.44583 0.06528 C 0.44857 0.06574 0.4513 0.0662 0.45404 0.0669 C 0.4569 0.06805 0.45977 0.0706 0.46224 0.07291 C 0.46263 0.07731 0.46458 0.08217 0.46341 0.08634 C 0.46159 0.09305 0.45716 0.09676 0.45404 0.10185 L 0.45169 0.10555 C 0.45208 0.10764 0.45208 0.10995 0.45287 0.11157 C 0.45521 0.1162 0.45899 0.1162 0.46224 0.11736 C 0.47787 0.11365 0.47734 0.12199 0.47969 0.10764 C 0.48021 0.10509 0.4806 0.10254 0.48099 0.09977 C 0.4832 0.10046 0.48594 0.1 0.48802 0.10185 C 0.48932 0.10278 0.48984 0.10555 0.49024 0.10764 C 0.49102 0.10995 0.49089 0.11296 0.49154 0.11528 C 0.49206 0.11736 0.4931 0.11921 0.49375 0.12106 C 0.49636 0.12754 0.49844 0.13426 0.50091 0.14051 C 0.50156 0.14236 0.50234 0.14444 0.50313 0.14629 C 0.50495 0.14977 0.50912 0.15602 0.50912 0.15625 C 0.51016 0.16041 0.5112 0.16504 0.5125 0.16944 C 0.51419 0.17477 0.51719 0.17916 0.51849 0.18495 C 0.52227 0.20347 0.51615 0.17453 0.52201 0.19838 C 0.52279 0.20231 0.52305 0.20648 0.52435 0.20995 C 0.52539 0.21365 0.52761 0.2162 0.52891 0.21967 C 0.53034 0.22338 0.53086 0.22778 0.53242 0.23125 C 0.53568 0.23865 0.53789 0.24051 0.5418 0.2449 C 0.54414 0.24236 0.54727 0.24097 0.54883 0.23703 C 0.55208 0.22893 0.55 0.2324 0.55586 0.22754 C 0.5582 0.22801 0.56081 0.22754 0.56289 0.2294 C 0.56471 0.23078 0.56719 0.24375 0.56745 0.2449 C 0.56901 0.25 0.57044 0.25532 0.57227 0.26018 C 0.5763 0.27176 0.57513 0.26643 0.57695 0.27569 C 0.57813 0.27315 0.57865 0.26921 0.58047 0.26805 C 0.5819 0.2669 0.58359 0.26921 0.58516 0.2699 C 0.58906 0.27176 0.59284 0.2743 0.59675 0.27569 C 0.60143 0.27754 0.60625 0.27778 0.61081 0.27963 C 0.61875 0.28287 0.62669 0.28634 0.63425 0.2912 C 0.65794 0.30602 0.63255 0.29653 0.65417 0.30671 C 0.65638 0.30787 0.65886 0.30764 0.6612 0.30856 C 0.66875 0.31203 0.67604 0.31643 0.68346 0.32014 C 0.6905 0.33194 0.68815 0.33125 0.69636 0.33565 C 0.69779 0.33657 0.69948 0.33703 0.70091 0.33773 C 0.70404 0.33703 0.70742 0.33773 0.71042 0.33565 C 0.71146 0.33495 0.71068 0.33148 0.71146 0.32986 C 0.7138 0.32546 0.71693 0.32222 0.71979 0.31828 L 0.77123 0.32014 C 0.78008 0.32176 0.77057 0.33449 0.77708 0.32407 C 0.78021 0.31088 0.7793 0.31574 0.78177 0.29884 C 0.78255 0.29236 0.78177 0.28889 0.78516 0.28541 C 0.78633 0.28449 0.78763 0.28403 0.78867 0.28356 C 0.79688 0.28449 0.8043 0.28449 0.81211 0.28727 C 0.81341 0.28773 0.81445 0.28865 0.81563 0.28935 C 0.81797 0.28865 0.82083 0.28981 0.82266 0.28727 C 0.82331 0.28657 0.82721 0.2662 0.82748 0.2662 C 0.82695 0.26088 0.82774 0.25509 0.82617 0.25069 C 0.82539 0.24838 0.82279 0.25046 0.82149 0.24861 C 0.82057 0.24745 0.82123 0.24444 0.82031 0.24282 C 0.81836 0.23935 0.81185 0.23356 0.80859 0.23125 C 0.80755 0.23055 0.80625 0.23009 0.80508 0.2294 C 0.81393 0.22453 0.80977 0.22639 0.81797 0.22361 C 0.81602 0.21435 0.81836 0.2199 0.81328 0.21574 C 0.81198 0.21481 0.80977 0.21203 0.80977 0.21227 L 0.80977 0.21203 " pathEditMode="relative" rAng="0" ptsTypes="AAAAAAAAAAAAAAAAAAAAAAAAAAAAAAAAAAAAAAAAAAAAAAAAAAAAAAAAAAAAAAAAAAAAAAAAAAAAAAAAAAAAAAAAAAAAAAAAAAAAAAAAAAAAAAAAAAAAAAAAAAAAAAAAAAAAAAA"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247" y="1497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ort 0 Little W.wav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68 -0.05417 L 0.01068 -0.05394 C 0.01316 -0.05625 0.01615 -0.05718 0.01823 -0.06019 C 0.01928 -0.06158 0.01862 -0.06459 0.01928 -0.06644 C 0.01993 -0.06829 0.02149 -0.06922 0.02227 -0.07084 C 0.02396 -0.07477 0.0254 -0.07917 0.02696 -0.08311 C 0.02774 -0.08473 0.028 -0.08681 0.02904 -0.08774 C 0.03021 -0.08866 0.03165 -0.08959 0.03295 -0.09074 C 0.03386 -0.09167 0.03464 -0.09306 0.03581 -0.09375 C 0.03659 -0.09422 0.04375 -0.09815 0.04545 -0.09838 C 0.0517 -0.09931 0.05782 -0.09931 0.06394 -0.1 C 0.07006 -0.10301 0.06654 -0.10186 0.07761 -0.1 C 0.07943 -0.09954 0.08138 -0.09908 0.08347 -0.09838 C 0.08542 -0.09769 0.08711 -0.09584 0.0892 -0.09537 L 0.09506 -0.09375 C 0.09727 -0.09422 0.09961 -0.09445 0.10183 -0.09537 C 0.10352 -0.09584 0.10495 -0.09815 0.10665 -0.09838 C 0.11055 -0.09861 0.11446 -0.09723 0.11836 -0.09676 C 0.12487 -0.09607 0.13138 -0.09584 0.13777 -0.09537 C 0.13972 -0.09422 0.14193 -0.09422 0.14349 -0.09236 C 0.14454 -0.09121 0.14532 -0.08959 0.14649 -0.08912 C 0.15482 -0.08704 0.16329 -0.08611 0.17162 -0.08473 C 0.1737 -0.0838 0.17592 -0.08334 0.17748 -0.08149 C 0.18021 -0.07871 0.18438 -0.07084 0.18438 -0.07061 C 0.1849 -0.06829 0.18581 -0.06598 0.18633 -0.0632 C 0.18685 -0.06088 0.18685 -0.05811 0.18724 -0.05556 C 0.1875 -0.05417 0.18803 -0.05278 0.18816 -0.05093 C 0.18646 -0.03959 0.18737 -0.05024 0.1892 -0.03426 C 0.19128 -0.01621 0.18763 -0.02315 0.19219 -0.01598 C 0.19232 -0.0125 0.19271 -0.0088 0.1931 -0.00533 C 0.19336 -0.00324 0.1931 -0.0007 0.19402 0.00092 C 0.19558 0.00324 0.19792 0.0037 0.19987 0.00532 C 0.20547 0.01018 0.2 0.00717 0.20665 0.00995 C 0.20756 0.00949 0.2086 0.00833 0.20964 0.00833 C 0.22175 0.01041 0.21277 0.01551 0.22813 0.02361 L 0.23099 0.025 C 0.23321 0.02963 0.23568 0.03402 0.23777 0.03889 C 0.23959 0.04328 0.23985 0.04421 0.24258 0.04814 C 0.24349 0.04907 0.24454 0.05 0.24558 0.05092 C 0.24714 0.05046 0.24896 0.05092 0.2504 0.04953 C 0.25222 0.04768 0.25352 0.04444 0.25521 0.04189 C 0.26407 0.02801 0.25717 0.03981 0.26198 0.02963 C 0.2642 0.025 0.26628 0.02014 0.26875 0.01597 C 0.26954 0.01504 0.26993 0.01342 0.27071 0.01296 C 0.27266 0.01203 0.27461 0.01203 0.27657 0.01134 C 0.28568 0.01365 0.28438 0.0125 0.29506 0.02361 C 0.29597 0.02453 0.29701 0.02546 0.29792 0.02662 C 0.3 0.02939 0.30378 0.03588 0.30378 0.03611 C 0.30652 0.04838 0.30183 0.0287 0.30951 0.04814 C 0.31068 0.05069 0.31094 0.05416 0.31159 0.05717 C 0.31381 0.08194 0.31107 0.05879 0.31342 0.05254 C 0.31472 0.0493 0.31797 0.04953 0.32032 0.04814 C 0.32513 0.04907 0.32995 0.04976 0.3349 0.05092 C 0.33711 0.05185 0.33933 0.05277 0.34154 0.05416 C 0.35339 0.06041 0.35469 0.06157 0.36394 0.06782 C 0.36472 0.06921 0.36563 0.07129 0.3668 0.07245 C 0.37019 0.07523 0.375 0.07592 0.37852 0.07685 C 0.38842 0.07106 0.38816 0.07592 0.38529 0.05555 C 0.38503 0.05393 0.38282 0.05254 0.38334 0.05092 C 0.38386 0.04953 0.38529 0.05208 0.3862 0.05254 C 0.3879 0.05347 0.38946 0.05439 0.39115 0.05555 C 0.39258 0.05648 0.39349 0.05787 0.39506 0.05879 C 0.39701 0.05995 0.39896 0.06041 0.40066 0.0618 C 0.40248 0.06273 0.40404 0.06389 0.40547 0.06481 C 0.40769 0.06574 0.40964 0.06689 0.41146 0.06782 L 0.41446 0.06921 C 0.41576 0.07152 0.41719 0.07338 0.41836 0.07546 C 0.41941 0.07731 0.42045 0.07939 0.42123 0.08148 C 0.42175 0.08287 0.42123 0.08611 0.42214 0.08611 C 0.44636 0.08865 0.47084 0.08819 0.49493 0.08912 C 0.49792 0.09213 0.50196 0.09676 0.50469 0.09838 C 0.50886 0.10092 0.51316 0.10231 0.51732 0.10439 C 0.51836 0.10601 0.51941 0.1074 0.52019 0.10902 C 0.52162 0.11134 0.52214 0.11643 0.52422 0.11666 C 0.52644 0.11689 0.52995 0.11041 0.52995 0.11064 C 0.53125 0.1074 0.53204 0.1037 0.53386 0.10139 C 0.5349 0.1 0.53672 0.10115 0.53777 0.1 C 0.53855 0.09884 0.53816 0.09652 0.53868 0.09514 C 0.5405 0.09189 0.54323 0.09143 0.54558 0.09074 C 0.55013 0.0912 0.55469 0.09097 0.55912 0.09236 C 0.56003 0.09236 0.56016 0.09467 0.56107 0.09514 C 0.5625 0.09629 0.56433 0.09606 0.56589 0.09676 C 0.56784 0.09745 0.57175 0.1 0.57175 0.10023 C 0.57279 0.10139 0.57513 0.10555 0.57657 0.10601 C 0.57969 0.10671 0.58165 0.10231 0.58425 0.10139 C 0.58724 0.10023 0.59024 0.10023 0.5931 0.1 C 0.59545 0.11111 0.59323 0.11041 0.59896 0.10601 C 0.59948 0.10439 0.60013 0.10277 0.60079 0.10139 C 0.60378 0.09537 0.60378 0.0993 0.60378 0.09514 L 0.60378 0.09537 " pathEditMode="relative" rAng="0" ptsTypes="AAAAAAAAAAAAAAAAAAAAAAAAAAAAAAAAAAAAAAAAAAAAAAAAAAAAAAAAAAAAAAAAAAAAAAAAAAAAAAAAAAAAAAAAAA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48" y="615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ort 0 Little W.wav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0.02686 L 4.375E-6 -0.02662 C 0.00273 -0.02801 0.00586 -0.02894 0.00846 -0.03102 C 0.02656 -0.04561 0.00664 -0.03403 0.01953 -0.04352 C 0.02044 -0.04422 0.02161 -0.04422 0.02291 -0.04468 C 0.02382 -0.04607 0.02474 -0.04792 0.02604 -0.04885 C 0.02851 -0.05116 0.03099 -0.05186 0.03372 -0.05301 C 0.03919 -0.05255 0.04466 -0.05232 0.05026 -0.05162 C 0.05664 -0.05093 0.05247 -0.05047 0.05781 -0.04769 C 0.06067 -0.04607 0.06367 -0.04468 0.06653 -0.04352 C 0.06718 -0.04237 0.06796 -0.04144 0.06875 -0.04051 C 0.07005 -0.03912 0.07187 -0.03843 0.07317 -0.03658 C 0.07382 -0.03519 0.07382 -0.03357 0.07421 -0.03241 C 0.07565 -0.03403 0.07773 -0.03542 0.07864 -0.03774 C 0.07994 -0.04121 0.07799 -0.04792 0.08072 -0.04885 C 0.08541 -0.05093 0.08294 -0.04977 0.08841 -0.05162 C 0.0957 -0.05139 0.10299 -0.05139 0.11041 -0.05047 C 0.11523 -0.04954 0.11497 -0.04584 0.11796 -0.0419 C 0.11888 -0.04075 0.12031 -0.04028 0.12122 -0.03936 C 0.12356 -0.03681 0.12513 -0.03311 0.12786 -0.03102 C 0.1345 -0.02593 0.1319 -0.02871 0.13658 -0.02269 C 0.13737 -0.02801 0.13632 -0.03473 0.1388 -0.03936 C 0.14049 -0.0426 0.14479 -0.0419 0.14752 -0.04352 C 0.15091 -0.04514 0.15403 -0.04769 0.15742 -0.04885 C 0.1638 -0.05162 0.17044 -0.05348 0.17708 -0.05579 C 0.18932 -0.06042 0.16067 -0.05186 0.19336 -0.06135 C 0.20182 -0.06389 0.20898 -0.06505 0.21757 -0.0669 C 0.22408 -0.06644 0.23086 -0.0669 0.23724 -0.06551 C 0.23971 -0.06505 0.24166 -0.06297 0.24375 -0.06135 C 0.24544 -0.06019 0.24661 -0.05857 0.24817 -0.05718 C 0.25182 -0.05394 0.25403 -0.05325 0.2569 -0.04769 C 0.25924 -0.04329 0.2608 -0.03843 0.2625 -0.03357 C 0.26328 -0.03102 0.26523 -0.02269 0.26458 -0.02547 L 0.26132 -0.03774 L 0.25807 -0.05047 C 0.25546 -0.07084 0.25221 -0.0845 0.25586 -0.10556 C 0.2569 -0.11158 0.25898 -0.11783 0.2625 -0.12223 L 0.26562 -0.12616 C 0.27044 -0.12547 0.27278 -0.12593 0.27669 -0.12223 C 0.27786 -0.12107 0.27864 -0.11922 0.27994 -0.11806 C 0.28567 -0.11343 0.29153 -0.10996 0.29739 -0.10556 C 0.3013 -0.10301 0.30768 -0.09931 0.31158 -0.09723 C 0.31497 -0.09584 0.31822 -0.09468 0.32148 -0.09329 C 0.32929 -0.08588 0.32252 -0.09283 0.33033 -0.08218 C 0.33203 -0.07987 0.33398 -0.07778 0.33567 -0.07524 C 0.33737 -0.07269 0.33802 -0.06922 0.3401 -0.0669 C 0.34674 -0.05973 0.35572 -0.05556 0.36211 -0.04769 C 0.36341 -0.04584 0.36458 -0.04352 0.3664 -0.0419 C 0.36901 -0.03982 0.37239 -0.03866 0.375 -0.03658 L 0.37838 -0.03357 C 0.37877 -0.03588 0.37942 -0.03843 0.37942 -0.04051 C 0.37942 -0.04213 0.37721 -0.04445 0.37838 -0.04468 C 0.38632 -0.04584 0.3944 -0.04399 0.4026 -0.04352 C 0.41888 -0.0375 0.41276 -0.04005 0.42109 -0.03658 C 0.42369 -0.02639 0.42382 -0.02547 0.42213 -0.03357 C 0.42304 -0.0507 0.41849 -0.05186 0.42656 -0.05463 C 0.42825 -0.0551 0.4302 -0.05533 0.43203 -0.05579 C 0.43528 -0.05463 0.4388 -0.05371 0.44179 -0.05162 C 0.44336 -0.05093 0.44427 -0.04908 0.44505 -0.04769 C 0.45455 -0.03403 0.44518 -0.04607 0.45286 -0.03658 C 0.45586 -0.025 0.45078 -0.04283 0.45937 -0.01991 C 0.46458 -0.00579 0.45599 -0.01204 0.47578 -0.01019 C 0.47838 -0.00926 0.48086 -0.00834 0.48333 -0.00741 C 0.48554 -0.00649 0.4901 -0.00463 0.4901 -0.0044 C 0.50455 0.00694 0.49414 0.00324 0.50208 -0.00047 C 0.50377 -0.00139 0.50559 -0.00139 0.50755 -0.00186 C 0.52604 0.01365 0.50546 -0.00232 0.51849 0.00509 C 0.52031 0.00625 0.522 0.00787 0.52382 0.00902 C 0.52773 0.01203 0.53151 0.01319 0.53489 0.01759 L 0.53815 0.02152 C 0.54088 0.03217 0.53724 0.0206 0.54036 0.01898 C 0.54427 0.01666 0.54908 0.01782 0.55351 0.01759 L 0.56992 0.01597 C 0.58984 0.01666 0.60065 0.00925 0.61367 0.02152 C 0.61471 0.02268 0.61601 0.0243 0.61692 0.02569 C 0.61862 0.0287 0.61927 0.03217 0.62018 0.03564 C 0.62057 0.03194 0.61992 0.02777 0.62122 0.02453 C 0.62213 0.02245 0.62864 0.02083 0.63007 0.02013 C 0.64062 0.02129 0.6513 0.02152 0.66171 0.02314 C 0.67278 0.02476 0.65625 0.0287 0.66953 0.02453 C 0.67122 0.02222 0.67213 0.02013 0.67487 0.02013 C 0.67604 0.02013 0.67708 0.02129 0.67825 0.02152 C 0.67708 0.02199 0.67591 0.02222 0.67487 0.02314 C 0.67356 0.02407 0.67291 0.02638 0.67161 0.02708 C 0.66888 0.0287 0.66588 0.02893 0.66289 0.02986 C 0.66132 0.03055 0.65989 0.03055 0.65846 0.03125 C 0.65638 0.03217 0.65416 0.03333 0.65195 0.03425 C 0.65 0.03472 0.6483 0.03495 0.64635 0.03564 C 0.64531 0.03634 0.64401 0.03703 0.64309 0.03819 C 0.6414 0.04074 0.64127 0.04537 0.6388 0.04675 L 0.63554 0.04791 C 0.63333 0.04976 0.63086 0.05115 0.62903 0.05347 C 0.62812 0.05439 0.6276 0.05555 0.62669 0.05625 C 0.62552 0.05717 0.62382 0.05717 0.62239 0.05763 C 0.62122 0.05856 0.62031 0.05972 0.61914 0.06041 C 0.61276 0.06388 0.61627 0.05972 0.61367 0.06319 L 0.60716 0.02986 L 0.60612 0.07453 " pathEditMode="relative" rAng="0" ptsTypes="AAAAAAAAAAAAAAAAAAAAAAAAAAAAAAAAAAAAAAAAAAAAAAAAAAAAAAAAAAAAAAAAAAAAAAAAAAAAAAAAAAAAAAAAAAAAAAAAAA">
                                      <p:cBhvr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906" y="9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ort 0 Little W.wav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68" t="22148" r="51498" b="39073"/>
          <a:stretch/>
        </p:blipFill>
        <p:spPr>
          <a:xfrm>
            <a:off x="-3269098" y="-454516"/>
            <a:ext cx="15455232" cy="73125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914" y="3606924"/>
            <a:ext cx="2885370" cy="29077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294" y="241138"/>
            <a:ext cx="5157697" cy="25308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829" y="1351723"/>
            <a:ext cx="4882379" cy="5775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73172"/>
      </p:ext>
    </p:extLst>
  </p:cSld>
  <p:clrMapOvr>
    <a:masterClrMapping/>
  </p:clrMapOvr>
  <p:transition xmlns:p14="http://schemas.microsoft.com/office/powerpoint/2010/main" spd="slow">
    <p:wheel spokes="1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ardrob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45833E-6 7.40741E-6 L -6.45833E-6 7.40741E-6 C 0.00325 -0.00069 0.00637 -0.00208 0.00976 -0.00208 C 0.01445 -0.00208 0.01914 -0.00115 0.02382 7.40741E-6 C 0.02499 0.00024 0.02591 0.00163 0.02708 0.00186 C 0.03111 0.00278 0.03502 0.00325 0.03906 0.00371 C 0.04036 0.00556 0.04414 0.01181 0.04661 0.01158 C 0.04999 0.01112 0.05312 0.00903 0.0565 0.00764 C 0.0582 0.00695 0.06015 0.00672 0.06184 0.00579 C 0.0638 0.00487 0.06549 0.00301 0.06731 0.00186 C 0.06835 0.00116 0.06953 0.0007 0.07057 7.40741E-6 C 0.07486 -0.00763 0.07031 -0.00092 0.07604 -0.00578 C 0.07721 -0.00694 0.07812 -0.00879 0.07929 -0.00972 C 0.0845 -0.01388 0.08684 -0.01388 0.09231 -0.0155 C 0.09414 -0.01527 0.10468 -0.01458 0.10859 -0.01157 C 0.10976 -0.01064 0.1108 -0.00902 0.11184 -0.00786 C 0.11914 -0.00833 0.12643 -0.00856 0.13359 -0.00972 C 0.13515 -0.00995 0.13645 -0.01157 0.13802 -0.01157 C 0.14309 -0.01157 0.14817 -0.01041 0.15312 -0.00972 C 0.15429 -0.00833 0.15507 -0.00601 0.1565 -0.00578 C 0.17057 -0.00486 0.17643 -0.00671 0.18802 -0.00972 C 0.19414 -0.00902 0.20025 -0.00879 0.20637 -0.00786 C 0.20794 -0.00763 0.21041 -0.00324 0.2108 -0.00578 C 0.21197 -0.01273 0.21054 -0.02013 0.20976 -0.02708 C 0.20937 -0.02939 0.2082 -0.03101 0.20755 -0.03286 C 0.20859 -0.03425 0.20976 -0.03541 0.2108 -0.0368 C 0.21445 -0.04189 0.21302 -0.04444 0.21953 -0.04837 C 0.22421 -0.05115 0.22174 -0.0493 0.22708 -0.05416 C 0.23177 -0.05347 0.23658 -0.0537 0.24127 -0.05231 C 0.24244 -0.05185 0.24361 -0.05023 0.24453 -0.04837 C 0.24518 -0.04675 0.2457 -0.0405 0.24557 -0.04259 C 0.24505 -0.04907 0.24414 -0.05532 0.24335 -0.0618 C 0.23958 -0.09814 0.24453 -0.05462 0.24127 -0.08124 C 0.24088 -0.08449 0.24075 -0.08773 0.2401 -0.09097 C 0.23932 -0.09467 0.23736 -0.09768 0.2358 -0.10046 C 0.23541 -0.10254 0.23502 -0.10439 0.23476 -0.10624 C 0.23424 -0.10879 0.2345 -0.1118 0.23359 -0.11411 C 0.23294 -0.11597 0.23137 -0.11666 0.23033 -0.11782 C 0.23111 -0.09907 0.23242 -0.09212 0.23033 -0.07546 C 0.22981 -0.07152 0.22812 -0.06388 0.22812 -0.06388 C 0.22825 -0.06296 0.23072 -0.03009 0.22812 -0.02129 C 0.2276 -0.01921 0.22617 -0.01828 0.22486 -0.01736 C 0.22096 -0.01435 0.21367 -0.01157 0.20976 -0.00972 L 0.20533 -0.00786 C 0.20012 -0.00856 0.19361 -0.00717 0.18906 -0.01365 C 0.18658 -0.01689 0.18255 -0.02523 0.18255 -0.02523 C 0.18216 -0.02777 0.18137 -0.03032 0.18137 -0.03286 C 0.18137 -0.04259 0.18059 -0.05277 0.18255 -0.0618 C 0.1832 -0.06504 0.18606 -0.06365 0.18802 -0.06388 C 0.19453 -0.06481 0.20104 -0.06504 0.20755 -0.06574 C 0.20859 -0.06643 0.21002 -0.0662 0.2108 -0.06759 C 0.21328 -0.07199 0.21093 -0.08773 0.2108 -0.08888 C 0.21054 -0.09097 0.20859 -0.09467 0.20976 -0.09467 C 0.21119 -0.09467 0.21184 -0.09097 0.21302 -0.08888 C 0.21406 -0.08518 0.21523 -0.08124 0.21627 -0.07731 C 0.21705 -0.07361 0.21835 -0.06574 0.21835 -0.06574 C 0.21861 -0.06226 0.22057 -0.03541 0.22057 -0.03286 C 0.22057 -0.01874 0.21861 -0.00439 0.21953 0.00973 C 0.21966 0.01274 0.22135 0.00394 0.22278 0.00186 C 0.22395 7.40741E-6 0.22578 -0.00023 0.22708 -0.00208 C 0.23137 -0.00833 0.23567 -0.01712 0.23906 -0.02523 C 0.24361 -0.03587 0.23854 -0.02615 0.24453 -0.0368 C 0.24479 -0.03935 0.24479 -0.04236 0.24557 -0.04444 C 0.24635 -0.04652 0.24778 -0.04699 0.24882 -0.04837 C 0.25716 -0.06087 0.24726 -0.04837 0.25533 -0.0581 C 0.25611 -0.05277 0.25716 -0.04583 0.25755 -0.04074 C 0.26106 0.00579 0.25664 -0.04166 0.25976 -0.00972 C 0.25937 -0.00648 0.25911 -0.00324 0.25859 7.40741E-6 C 0.25781 0.00533 0.25664 0.01297 0.25429 0.01737 C 0.25338 0.01899 0.25221 0.02038 0.25104 0.0213 C 0.2496 0.02223 0.24804 0.02246 0.24661 0.02315 C 0.24557 0.02362 0.24453 0.02454 0.24335 0.02501 C 0.23762 0.02454 0.23177 0.02477 0.22604 0.02315 C 0.22473 0.02269 0.22369 0.02084 0.22278 0.01922 C 0.22083 0.01621 0.21731 0.00973 0.21731 0.00973 C 0.21692 0.01158 0.2164 0.01343 0.21627 0.01551 C 0.21575 0.01991 0.21601 0.02477 0.2151 0.02894 C 0.21458 0.03195 0.21302 0.03403 0.21184 0.03658 C 0.21145 0.03866 0.21015 0.04075 0.2108 0.04237 C 0.21171 0.04468 0.2138 0.04329 0.2151 0.04445 C 0.21627 0.04538 0.21835 0.04839 0.21835 0.04839 L 0.21835 0.04839 " pathEditMode="relative" ptsTypes="AAAAAAAAAAAAAAAAAAAAAAAAAAAAAAAAAAAAAAAAAAAAAAAAAAAAAAAAAAAAAAAAAAAAAAAAAAAAAAAAAA">
                                      <p:cBhvr>
                                        <p:cTn id="12" dur="1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5861" y="-369351"/>
            <a:ext cx="34917527" cy="99689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81" y="712166"/>
            <a:ext cx="7390652" cy="3626547"/>
          </a:xfrm>
          <a:prstGeom prst="rect">
            <a:avLst/>
          </a:prstGeom>
        </p:spPr>
      </p:pic>
      <p:pic>
        <p:nvPicPr>
          <p:cNvPr id="4" name="Export 0 Word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6036297" y="11757114"/>
            <a:ext cx="609600" cy="609600"/>
          </a:xfrm>
          <a:prstGeom prst="rect">
            <a:avLst/>
          </a:prstGeom>
        </p:spPr>
      </p:pic>
      <p:pic>
        <p:nvPicPr>
          <p:cNvPr id="6" name="Export 0 Cat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2056533" y="7594601"/>
            <a:ext cx="609600" cy="609600"/>
          </a:xfrm>
          <a:prstGeom prst="rect">
            <a:avLst/>
          </a:prstGeom>
        </p:spPr>
      </p:pic>
      <p:pic>
        <p:nvPicPr>
          <p:cNvPr id="10" name="Export 0 Mat.wav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354667" y="10619842"/>
            <a:ext cx="609600" cy="609600"/>
          </a:xfrm>
          <a:prstGeom prst="rect">
            <a:avLst/>
          </a:prstGeom>
        </p:spPr>
      </p:pic>
      <p:pic>
        <p:nvPicPr>
          <p:cNvPr id="11" name="Export 0 Sat.wav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2968487" y="10638161"/>
            <a:ext cx="609600" cy="60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801" y="481496"/>
            <a:ext cx="6858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100" y="936815"/>
            <a:ext cx="1053309" cy="184987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752" y="2903476"/>
            <a:ext cx="1577002" cy="163050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81" y="3176937"/>
            <a:ext cx="4712578" cy="47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3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Rascke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2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Rascal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082" y="129935"/>
            <a:ext cx="7507410" cy="3683839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23897" y="-143691"/>
            <a:ext cx="3675185" cy="3675185"/>
            <a:chOff x="4513384" y="2705573"/>
            <a:chExt cx="3675185" cy="367518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3384" y="2705573"/>
              <a:ext cx="3675185" cy="3675185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3607" y="4244227"/>
              <a:ext cx="1866010" cy="1418019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976" y="1971855"/>
            <a:ext cx="4509717" cy="45447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105" y="3340358"/>
            <a:ext cx="4045663" cy="34135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261" y="2812982"/>
            <a:ext cx="1875808" cy="1425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2766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7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Quart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32" presetClass="emph" presetSubtype="0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ort 0 Oo Cake.wav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3064" y="1706798"/>
            <a:ext cx="9365418" cy="45955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332" y="1854206"/>
            <a:ext cx="5144672" cy="368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30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arm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Ing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1919" y="1706798"/>
            <a:ext cx="9114563" cy="447245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193" y="1706798"/>
            <a:ext cx="5144672" cy="368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14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eward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Ing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3064" y="1706798"/>
            <a:ext cx="9365418" cy="45955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9762" y="2162653"/>
            <a:ext cx="3908303" cy="368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31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arm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1919" y="1706798"/>
            <a:ext cx="9114563" cy="447245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377" y="1706798"/>
            <a:ext cx="3533469" cy="333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95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eward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i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64" y="0"/>
            <a:ext cx="9966778" cy="69359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65830" y="230729"/>
            <a:ext cx="9472246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 to </a:t>
            </a: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https://www.youtube.com/watch?v=Z0FIZAw_bps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 watch Tricky Witch read this poem.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7181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962889"/>
            <a:ext cx="10058400" cy="4707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6880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17054</TotalTime>
  <Words>21</Words>
  <Application>Microsoft Macintosh PowerPoint</Application>
  <PresentationFormat>Custom</PresentationFormat>
  <Paragraphs>1</Paragraphs>
  <Slides>15</Slides>
  <Notes>0</Notes>
  <HiddenSlides>0</HiddenSlides>
  <MMClips>9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Ingrid Connors</dc:creator>
  <cp:lastModifiedBy>Micaela Wright</cp:lastModifiedBy>
  <cp:revision>64</cp:revision>
  <dcterms:created xsi:type="dcterms:W3CDTF">2015-02-27T09:13:05Z</dcterms:created>
  <dcterms:modified xsi:type="dcterms:W3CDTF">2020-05-17T13:31:22Z</dcterms:modified>
</cp:coreProperties>
</file>